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8"/>
  </p:notesMasterIdLst>
  <p:sldIdLst>
    <p:sldId id="344" r:id="rId2"/>
    <p:sldId id="307" r:id="rId3"/>
    <p:sldId id="322" r:id="rId4"/>
    <p:sldId id="325" r:id="rId5"/>
    <p:sldId id="308" r:id="rId6"/>
    <p:sldId id="331" r:id="rId7"/>
    <p:sldId id="353" r:id="rId8"/>
    <p:sldId id="348" r:id="rId9"/>
    <p:sldId id="349" r:id="rId10"/>
    <p:sldId id="355" r:id="rId11"/>
    <p:sldId id="354" r:id="rId12"/>
    <p:sldId id="356" r:id="rId13"/>
    <p:sldId id="357" r:id="rId14"/>
    <p:sldId id="352" r:id="rId15"/>
    <p:sldId id="350" r:id="rId16"/>
    <p:sldId id="35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A3D"/>
    <a:srgbClr val="FF293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88784" autoAdjust="0"/>
  </p:normalViewPr>
  <p:slideViewPr>
    <p:cSldViewPr snapToGrid="0">
      <p:cViewPr varScale="1">
        <p:scale>
          <a:sx n="65" d="100"/>
          <a:sy n="65" d="100"/>
        </p:scale>
        <p:origin x="6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lgn="ctr">
              <a:defRPr sz="2200" b="1" i="0" u="none" strike="noStrike" kern="1200" baseline="0">
                <a:solidFill>
                  <a:schemeClr val="dk1">
                    <a:lumMod val="75000"/>
                    <a:lumOff val="25000"/>
                  </a:schemeClr>
                </a:solidFill>
                <a:latin typeface="+mn-lt"/>
                <a:ea typeface="+mn-ea"/>
                <a:cs typeface="+mn-cs"/>
              </a:defRPr>
            </a:pPr>
            <a:r>
              <a:rPr lang="ar-JO"/>
              <a:t>نسبة المستفيدين مرحلة اولى </a:t>
            </a:r>
            <a:endParaRPr lang="en-US"/>
          </a:p>
        </c:rich>
      </c:tx>
      <c:layout>
        <c:manualLayout>
          <c:xMode val="edge"/>
          <c:yMode val="edge"/>
          <c:x val="0.1090314357343619"/>
          <c:y val="6.1938257798733829E-3"/>
        </c:manualLayout>
      </c:layout>
      <c:overlay val="0"/>
      <c:spPr>
        <a:noFill/>
        <a:ln>
          <a:noFill/>
        </a:ln>
        <a:effectLst/>
      </c:spPr>
      <c:txPr>
        <a:bodyPr rot="0" spcFirstLastPara="1" vertOverflow="ellipsis" vert="horz" wrap="square" anchor="ctr" anchorCtr="1"/>
        <a:lstStyle/>
        <a:p>
          <a:pPr algn="ct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4">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D63-4778-9A5A-D13B1FACC17E}"/>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D63-4778-9A5A-D13B1FACC17E}"/>
              </c:ext>
            </c:extLst>
          </c:dPt>
          <c:dPt>
            <c:idx val="2"/>
            <c:bubble3D val="0"/>
            <c:spPr>
              <a:solidFill>
                <a:schemeClr val="accent4">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946-4AA2-9753-B4857368E70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Sheet1!$A$2:$A$4</c:f>
              <c:strCache>
                <c:ptCount val="3"/>
                <c:pt idx="0">
                  <c:v>عجلون</c:v>
                </c:pt>
                <c:pt idx="1">
                  <c:v>الزرقاء</c:v>
                </c:pt>
                <c:pt idx="2">
                  <c:v>عمان</c:v>
                </c:pt>
              </c:strCache>
            </c:strRef>
          </c:cat>
          <c:val>
            <c:numRef>
              <c:f>Sheet1!$B$2:$B$4</c:f>
              <c:numCache>
                <c:formatCode>General</c:formatCode>
                <c:ptCount val="3"/>
                <c:pt idx="0">
                  <c:v>25</c:v>
                </c:pt>
                <c:pt idx="1">
                  <c:v>15</c:v>
                </c:pt>
                <c:pt idx="2">
                  <c:v>23</c:v>
                </c:pt>
              </c:numCache>
            </c:numRef>
          </c:val>
          <c:extLst>
            <c:ext xmlns:c16="http://schemas.microsoft.com/office/drawing/2014/chart" uri="{C3380CC4-5D6E-409C-BE32-E72D297353CC}">
              <c16:uniqueId val="{00000000-2946-4AA2-9753-B4857368E70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ar-JO" dirty="0" smtClean="0"/>
              <a:t>نسب المستفيدين بالمرحلة الثانية</a:t>
            </a:r>
            <a:r>
              <a:rPr lang="ar-JO" baseline="0" dirty="0" smtClean="0"/>
              <a:t> </a:t>
            </a:r>
            <a:endParaRPr lang="en-US" dirty="0"/>
          </a:p>
        </c:rich>
      </c:tx>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JO" dirty="0" smtClean="0"/>
              <a:t>نسبة</a:t>
            </a:r>
            <a:r>
              <a:rPr lang="ar-JO" baseline="0" dirty="0" smtClean="0"/>
              <a:t> </a:t>
            </a:r>
            <a:r>
              <a:rPr lang="ar-JO" dirty="0" smtClean="0"/>
              <a:t>المستفيدين </a:t>
            </a:r>
            <a:r>
              <a:rPr lang="ar-JO" dirty="0"/>
              <a:t>مرحلة ثانية</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8.8531567574021711E-2"/>
          <c:y val="0.15280946887353419"/>
          <c:w val="0.67029996446751083"/>
          <c:h val="0.82615689718646168"/>
        </c:manualLayout>
      </c:layout>
      <c:pieChart>
        <c:varyColors val="1"/>
        <c:ser>
          <c:idx val="0"/>
          <c:order val="0"/>
          <c:tx>
            <c:strRef>
              <c:f>Sheet1!$B$1</c:f>
              <c:strCache>
                <c:ptCount val="1"/>
                <c:pt idx="0">
                  <c:v>Sales</c:v>
                </c:pt>
              </c:strCache>
            </c:strRef>
          </c:tx>
          <c:dPt>
            <c:idx val="0"/>
            <c:bubble3D val="0"/>
            <c:spPr>
              <a:solidFill>
                <a:schemeClr val="accent6">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3C1-47C3-9788-E5F266AE1D14}"/>
              </c:ext>
            </c:extLst>
          </c:dPt>
          <c:dPt>
            <c:idx val="1"/>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3C1-47C3-9788-E5F266AE1D14}"/>
              </c:ext>
            </c:extLst>
          </c:dPt>
          <c:dPt>
            <c:idx val="2"/>
            <c:bubble3D val="0"/>
            <c:spPr>
              <a:solidFill>
                <a:schemeClr val="accent6">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3C1-47C3-9788-E5F266AE1D1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Sheet1!$A$2:$A$4</c:f>
              <c:strCache>
                <c:ptCount val="3"/>
                <c:pt idx="0">
                  <c:v>ماركا</c:v>
                </c:pt>
                <c:pt idx="1">
                  <c:v>جويدة</c:v>
                </c:pt>
                <c:pt idx="2">
                  <c:v>كفرنجه</c:v>
                </c:pt>
              </c:strCache>
            </c:strRef>
          </c:cat>
          <c:val>
            <c:numRef>
              <c:f>Sheet1!$B$2:$B$4</c:f>
              <c:numCache>
                <c:formatCode>General</c:formatCode>
                <c:ptCount val="3"/>
                <c:pt idx="0">
                  <c:v>17</c:v>
                </c:pt>
                <c:pt idx="1">
                  <c:v>16</c:v>
                </c:pt>
                <c:pt idx="2">
                  <c:v>20</c:v>
                </c:pt>
              </c:numCache>
            </c:numRef>
          </c:val>
          <c:extLst>
            <c:ext xmlns:c16="http://schemas.microsoft.com/office/drawing/2014/chart" uri="{C3380CC4-5D6E-409C-BE32-E72D297353CC}">
              <c16:uniqueId val="{00000000-9700-4C90-84A0-7FA54207AAB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A5C82-9F99-499A-A2A1-C8F2C9A347F3}"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en-US"/>
        </a:p>
      </dgm:t>
    </dgm:pt>
    <dgm:pt modelId="{6CCD5F10-129D-4B4F-BA9A-67CDB1AED886}">
      <dgm:prSet phldrT="[Text]"/>
      <dgm:spPr/>
      <dgm:t>
        <a:bodyPr/>
        <a:lstStyle/>
        <a:p>
          <a:r>
            <a:rPr lang="en-US" dirty="0"/>
            <a:t>1</a:t>
          </a:r>
        </a:p>
      </dgm:t>
    </dgm:pt>
    <dgm:pt modelId="{E563D6B3-1204-4794-87C4-D760F22D7CCF}" type="parTrans" cxnId="{960C73BE-7289-4B6D-A9FE-95DAFBF92D07}">
      <dgm:prSet/>
      <dgm:spPr/>
      <dgm:t>
        <a:bodyPr/>
        <a:lstStyle/>
        <a:p>
          <a:endParaRPr lang="en-US"/>
        </a:p>
      </dgm:t>
    </dgm:pt>
    <dgm:pt modelId="{0F2530CE-0334-4268-8C24-BCFDF378A148}" type="sibTrans" cxnId="{960C73BE-7289-4B6D-A9FE-95DAFBF92D07}">
      <dgm:prSet/>
      <dgm:spPr/>
      <dgm:t>
        <a:bodyPr/>
        <a:lstStyle/>
        <a:p>
          <a:endParaRPr lang="en-US"/>
        </a:p>
      </dgm:t>
    </dgm:pt>
    <dgm:pt modelId="{9D6E735C-2627-4656-875F-FC85C233CA9F}">
      <dgm:prSet phldrT="[Text]" custT="1"/>
      <dgm:spPr/>
      <dgm:t>
        <a:bodyPr/>
        <a:lstStyle/>
        <a:p>
          <a:pPr algn="r" rtl="1"/>
          <a:r>
            <a:rPr lang="ar-JO" sz="2400" dirty="0" smtClean="0"/>
            <a:t>بناء قدرات60 شاب وشابه  في ثلاثة محافظات عجلون،عمان والزرقاء حول اهمية التطوع </a:t>
          </a:r>
          <a:r>
            <a:rPr lang="ar-JO" sz="2400" dirty="0" smtClean="0"/>
            <a:t>والمشاركة</a:t>
          </a:r>
          <a:r>
            <a:rPr lang="en-US" sz="2400" dirty="0" smtClean="0"/>
            <a:t> </a:t>
          </a:r>
          <a:r>
            <a:rPr lang="ar-JO" sz="2400" dirty="0" smtClean="0"/>
            <a:t>المدنية </a:t>
          </a:r>
          <a:endParaRPr lang="en-US" sz="1400" dirty="0"/>
        </a:p>
      </dgm:t>
    </dgm:pt>
    <dgm:pt modelId="{4A6A879A-FEC6-4D2B-8B74-F66D10AF1632}" type="parTrans" cxnId="{896DFD13-09A3-487B-8E7B-29299D564FCF}">
      <dgm:prSet/>
      <dgm:spPr/>
      <dgm:t>
        <a:bodyPr/>
        <a:lstStyle/>
        <a:p>
          <a:endParaRPr lang="en-US"/>
        </a:p>
      </dgm:t>
    </dgm:pt>
    <dgm:pt modelId="{A7DDA463-B162-45B7-9E98-F870270F1A9E}" type="sibTrans" cxnId="{896DFD13-09A3-487B-8E7B-29299D564FCF}">
      <dgm:prSet/>
      <dgm:spPr/>
      <dgm:t>
        <a:bodyPr/>
        <a:lstStyle/>
        <a:p>
          <a:endParaRPr lang="en-US"/>
        </a:p>
      </dgm:t>
    </dgm:pt>
    <dgm:pt modelId="{2F65095B-1902-45D2-BF1C-3C4E7F9B80B7}">
      <dgm:prSet phldrT="[Text]"/>
      <dgm:spPr/>
      <dgm:t>
        <a:bodyPr/>
        <a:lstStyle/>
        <a:p>
          <a:r>
            <a:rPr lang="en-US" dirty="0"/>
            <a:t>2</a:t>
          </a:r>
        </a:p>
      </dgm:t>
    </dgm:pt>
    <dgm:pt modelId="{8965E9DB-7911-43B9-B378-79647551F85E}" type="parTrans" cxnId="{178E5777-DA7D-46B0-AA0C-75DA11A01C1C}">
      <dgm:prSet/>
      <dgm:spPr/>
      <dgm:t>
        <a:bodyPr/>
        <a:lstStyle/>
        <a:p>
          <a:endParaRPr lang="en-US"/>
        </a:p>
      </dgm:t>
    </dgm:pt>
    <dgm:pt modelId="{E44B542E-94A1-4F44-BCE7-604FAABA842A}" type="sibTrans" cxnId="{178E5777-DA7D-46B0-AA0C-75DA11A01C1C}">
      <dgm:prSet/>
      <dgm:spPr/>
      <dgm:t>
        <a:bodyPr/>
        <a:lstStyle/>
        <a:p>
          <a:endParaRPr lang="en-US"/>
        </a:p>
      </dgm:t>
    </dgm:pt>
    <dgm:pt modelId="{F586D91D-3534-4068-94C5-E2AA07A488CD}">
      <dgm:prSet phldrT="[Text]" custT="1"/>
      <dgm:spPr/>
      <dgm:t>
        <a:bodyPr/>
        <a:lstStyle/>
        <a:p>
          <a:pPr algn="r" rtl="1">
            <a:buFontTx/>
            <a:buNone/>
          </a:pPr>
          <a:r>
            <a:rPr lang="ar-JO" sz="2400" kern="1200" dirty="0" smtClean="0"/>
            <a:t>تمكين 60 شاب وشابة من ثلاث محافظات عمان ، الزرقاء ، عجلون حول تصميم وتنفيذ المبادرات المجتمعية  </a:t>
          </a:r>
          <a:endParaRPr lang="en-US" sz="2400" kern="1200" dirty="0"/>
        </a:p>
      </dgm:t>
    </dgm:pt>
    <dgm:pt modelId="{706B6E88-6B16-4D6C-927F-AED6432F22D2}" type="parTrans" cxnId="{D16183EA-2276-424D-8E5C-0CDA91D21A9E}">
      <dgm:prSet/>
      <dgm:spPr/>
      <dgm:t>
        <a:bodyPr/>
        <a:lstStyle/>
        <a:p>
          <a:endParaRPr lang="en-US"/>
        </a:p>
      </dgm:t>
    </dgm:pt>
    <dgm:pt modelId="{F375F788-28AF-44A9-980C-1B8359EFB2EA}" type="sibTrans" cxnId="{D16183EA-2276-424D-8E5C-0CDA91D21A9E}">
      <dgm:prSet/>
      <dgm:spPr/>
      <dgm:t>
        <a:bodyPr/>
        <a:lstStyle/>
        <a:p>
          <a:endParaRPr lang="en-US"/>
        </a:p>
      </dgm:t>
    </dgm:pt>
    <dgm:pt modelId="{A74E019E-8EC2-4235-A83D-CA790A907874}" type="pres">
      <dgm:prSet presAssocID="{F86A5C82-9F99-499A-A2A1-C8F2C9A347F3}" presName="linearFlow" presStyleCnt="0">
        <dgm:presLayoutVars>
          <dgm:dir/>
          <dgm:animLvl val="lvl"/>
          <dgm:resizeHandles val="exact"/>
        </dgm:presLayoutVars>
      </dgm:prSet>
      <dgm:spPr/>
      <dgm:t>
        <a:bodyPr/>
        <a:lstStyle/>
        <a:p>
          <a:endParaRPr lang="en-US"/>
        </a:p>
      </dgm:t>
    </dgm:pt>
    <dgm:pt modelId="{2ACB5298-7A56-4BBB-B621-B86469B077B9}" type="pres">
      <dgm:prSet presAssocID="{6CCD5F10-129D-4B4F-BA9A-67CDB1AED886}" presName="composite" presStyleCnt="0"/>
      <dgm:spPr/>
    </dgm:pt>
    <dgm:pt modelId="{F2C93C3F-68C8-42FE-B4C4-FE90E7695CDC}" type="pres">
      <dgm:prSet presAssocID="{6CCD5F10-129D-4B4F-BA9A-67CDB1AED886}" presName="parentText" presStyleLbl="alignNode1" presStyleIdx="0" presStyleCnt="2">
        <dgm:presLayoutVars>
          <dgm:chMax val="1"/>
          <dgm:bulletEnabled val="1"/>
        </dgm:presLayoutVars>
      </dgm:prSet>
      <dgm:spPr/>
      <dgm:t>
        <a:bodyPr/>
        <a:lstStyle/>
        <a:p>
          <a:endParaRPr lang="en-US"/>
        </a:p>
      </dgm:t>
    </dgm:pt>
    <dgm:pt modelId="{A01F6517-B8A7-43D1-A05D-144C48E4C236}" type="pres">
      <dgm:prSet presAssocID="{6CCD5F10-129D-4B4F-BA9A-67CDB1AED886}" presName="descendantText" presStyleLbl="alignAcc1" presStyleIdx="0" presStyleCnt="2">
        <dgm:presLayoutVars>
          <dgm:bulletEnabled val="1"/>
        </dgm:presLayoutVars>
      </dgm:prSet>
      <dgm:spPr/>
      <dgm:t>
        <a:bodyPr/>
        <a:lstStyle/>
        <a:p>
          <a:endParaRPr lang="en-US"/>
        </a:p>
      </dgm:t>
    </dgm:pt>
    <dgm:pt modelId="{55D8007D-F70A-4E2A-920D-567CD5D1BEC8}" type="pres">
      <dgm:prSet presAssocID="{0F2530CE-0334-4268-8C24-BCFDF378A148}" presName="sp" presStyleCnt="0"/>
      <dgm:spPr/>
    </dgm:pt>
    <dgm:pt modelId="{8F10BF33-ACBC-4218-B4F8-0E0DB6CEBF1C}" type="pres">
      <dgm:prSet presAssocID="{2F65095B-1902-45D2-BF1C-3C4E7F9B80B7}" presName="composite" presStyleCnt="0"/>
      <dgm:spPr/>
    </dgm:pt>
    <dgm:pt modelId="{BB3E7144-7055-468C-B85C-6CB2709C6DC1}" type="pres">
      <dgm:prSet presAssocID="{2F65095B-1902-45D2-BF1C-3C4E7F9B80B7}" presName="parentText" presStyleLbl="alignNode1" presStyleIdx="1" presStyleCnt="2">
        <dgm:presLayoutVars>
          <dgm:chMax val="1"/>
          <dgm:bulletEnabled val="1"/>
        </dgm:presLayoutVars>
      </dgm:prSet>
      <dgm:spPr/>
      <dgm:t>
        <a:bodyPr/>
        <a:lstStyle/>
        <a:p>
          <a:endParaRPr lang="en-US"/>
        </a:p>
      </dgm:t>
    </dgm:pt>
    <dgm:pt modelId="{259D7581-1E33-43C1-B924-ADC9C0DE4247}" type="pres">
      <dgm:prSet presAssocID="{2F65095B-1902-45D2-BF1C-3C4E7F9B80B7}" presName="descendantText" presStyleLbl="alignAcc1" presStyleIdx="1" presStyleCnt="2" custLinFactNeighborY="-6832">
        <dgm:presLayoutVars>
          <dgm:bulletEnabled val="1"/>
        </dgm:presLayoutVars>
      </dgm:prSet>
      <dgm:spPr/>
      <dgm:t>
        <a:bodyPr/>
        <a:lstStyle/>
        <a:p>
          <a:endParaRPr lang="en-US"/>
        </a:p>
      </dgm:t>
    </dgm:pt>
  </dgm:ptLst>
  <dgm:cxnLst>
    <dgm:cxn modelId="{960C73BE-7289-4B6D-A9FE-95DAFBF92D07}" srcId="{F86A5C82-9F99-499A-A2A1-C8F2C9A347F3}" destId="{6CCD5F10-129D-4B4F-BA9A-67CDB1AED886}" srcOrd="0" destOrd="0" parTransId="{E563D6B3-1204-4794-87C4-D760F22D7CCF}" sibTransId="{0F2530CE-0334-4268-8C24-BCFDF378A148}"/>
    <dgm:cxn modelId="{896DFD13-09A3-487B-8E7B-29299D564FCF}" srcId="{6CCD5F10-129D-4B4F-BA9A-67CDB1AED886}" destId="{9D6E735C-2627-4656-875F-FC85C233CA9F}" srcOrd="0" destOrd="0" parTransId="{4A6A879A-FEC6-4D2B-8B74-F66D10AF1632}" sibTransId="{A7DDA463-B162-45B7-9E98-F870270F1A9E}"/>
    <dgm:cxn modelId="{31C2FE38-AE66-4D5E-806A-4D0F4374F18C}" type="presOf" srcId="{F86A5C82-9F99-499A-A2A1-C8F2C9A347F3}" destId="{A74E019E-8EC2-4235-A83D-CA790A907874}" srcOrd="0" destOrd="0" presId="urn:microsoft.com/office/officeart/2005/8/layout/chevron2"/>
    <dgm:cxn modelId="{D16183EA-2276-424D-8E5C-0CDA91D21A9E}" srcId="{2F65095B-1902-45D2-BF1C-3C4E7F9B80B7}" destId="{F586D91D-3534-4068-94C5-E2AA07A488CD}" srcOrd="0" destOrd="0" parTransId="{706B6E88-6B16-4D6C-927F-AED6432F22D2}" sibTransId="{F375F788-28AF-44A9-980C-1B8359EFB2EA}"/>
    <dgm:cxn modelId="{287F70E5-D59B-407F-9247-AC0FD1253078}" type="presOf" srcId="{6CCD5F10-129D-4B4F-BA9A-67CDB1AED886}" destId="{F2C93C3F-68C8-42FE-B4C4-FE90E7695CDC}" srcOrd="0" destOrd="0" presId="urn:microsoft.com/office/officeart/2005/8/layout/chevron2"/>
    <dgm:cxn modelId="{178E5777-DA7D-46B0-AA0C-75DA11A01C1C}" srcId="{F86A5C82-9F99-499A-A2A1-C8F2C9A347F3}" destId="{2F65095B-1902-45D2-BF1C-3C4E7F9B80B7}" srcOrd="1" destOrd="0" parTransId="{8965E9DB-7911-43B9-B378-79647551F85E}" sibTransId="{E44B542E-94A1-4F44-BCE7-604FAABA842A}"/>
    <dgm:cxn modelId="{3FF7E990-2087-468A-B41B-07489F9798BB}" type="presOf" srcId="{9D6E735C-2627-4656-875F-FC85C233CA9F}" destId="{A01F6517-B8A7-43D1-A05D-144C48E4C236}" srcOrd="0" destOrd="0" presId="urn:microsoft.com/office/officeart/2005/8/layout/chevron2"/>
    <dgm:cxn modelId="{CB4BF500-433B-4DE0-A65F-BA394E201AD0}" type="presOf" srcId="{2F65095B-1902-45D2-BF1C-3C4E7F9B80B7}" destId="{BB3E7144-7055-468C-B85C-6CB2709C6DC1}" srcOrd="0" destOrd="0" presId="urn:microsoft.com/office/officeart/2005/8/layout/chevron2"/>
    <dgm:cxn modelId="{76FEBCD3-C8A0-40FA-A9AA-5BD3AA315902}" type="presOf" srcId="{F586D91D-3534-4068-94C5-E2AA07A488CD}" destId="{259D7581-1E33-43C1-B924-ADC9C0DE4247}" srcOrd="0" destOrd="0" presId="urn:microsoft.com/office/officeart/2005/8/layout/chevron2"/>
    <dgm:cxn modelId="{184F827F-51F6-4D4E-BB3E-59200DC2ABD9}" type="presParOf" srcId="{A74E019E-8EC2-4235-A83D-CA790A907874}" destId="{2ACB5298-7A56-4BBB-B621-B86469B077B9}" srcOrd="0" destOrd="0" presId="urn:microsoft.com/office/officeart/2005/8/layout/chevron2"/>
    <dgm:cxn modelId="{AB9715CC-877E-431F-80C6-0C392C3350AF}" type="presParOf" srcId="{2ACB5298-7A56-4BBB-B621-B86469B077B9}" destId="{F2C93C3F-68C8-42FE-B4C4-FE90E7695CDC}" srcOrd="0" destOrd="0" presId="urn:microsoft.com/office/officeart/2005/8/layout/chevron2"/>
    <dgm:cxn modelId="{EBC9615A-1A31-439D-B24D-B8370BFA935E}" type="presParOf" srcId="{2ACB5298-7A56-4BBB-B621-B86469B077B9}" destId="{A01F6517-B8A7-43D1-A05D-144C48E4C236}" srcOrd="1" destOrd="0" presId="urn:microsoft.com/office/officeart/2005/8/layout/chevron2"/>
    <dgm:cxn modelId="{7002F54A-0BEE-4653-8FB0-0C24DDE90360}" type="presParOf" srcId="{A74E019E-8EC2-4235-A83D-CA790A907874}" destId="{55D8007D-F70A-4E2A-920D-567CD5D1BEC8}" srcOrd="1" destOrd="0" presId="urn:microsoft.com/office/officeart/2005/8/layout/chevron2"/>
    <dgm:cxn modelId="{7BB8BCF5-A9F5-42B8-941E-119010EFD9DC}" type="presParOf" srcId="{A74E019E-8EC2-4235-A83D-CA790A907874}" destId="{8F10BF33-ACBC-4218-B4F8-0E0DB6CEBF1C}" srcOrd="2" destOrd="0" presId="urn:microsoft.com/office/officeart/2005/8/layout/chevron2"/>
    <dgm:cxn modelId="{0D2AA219-DC8F-435C-989D-81302DF3E16F}" type="presParOf" srcId="{8F10BF33-ACBC-4218-B4F8-0E0DB6CEBF1C}" destId="{BB3E7144-7055-468C-B85C-6CB2709C6DC1}" srcOrd="0" destOrd="0" presId="urn:microsoft.com/office/officeart/2005/8/layout/chevron2"/>
    <dgm:cxn modelId="{B1EB04A7-D8D0-46D2-BA75-1A19849B6C08}" type="presParOf" srcId="{8F10BF33-ACBC-4218-B4F8-0E0DB6CEBF1C}" destId="{259D7581-1E33-43C1-B924-ADC9C0DE424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42379F-8732-4BF6-B2E6-2336FEA3461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A9D4CF0-5D68-4A01-9621-1FFC341F7B8B}">
      <dgm:prSet phldrT="[Text]"/>
      <dgm:spPr>
        <a:solidFill>
          <a:schemeClr val="accent6">
            <a:lumMod val="75000"/>
          </a:schemeClr>
        </a:solidFill>
      </dgm:spPr>
      <dgm:t>
        <a:bodyPr/>
        <a:lstStyle/>
        <a:p>
          <a:r>
            <a:rPr lang="ar-JO" dirty="0" smtClean="0"/>
            <a:t>عدد المستفيدين </a:t>
          </a:r>
          <a:endParaRPr lang="en-US" dirty="0"/>
        </a:p>
      </dgm:t>
    </dgm:pt>
    <dgm:pt modelId="{1D8F0591-5F15-4F8E-9F16-A14A21B5A880}" type="parTrans" cxnId="{26931B83-56BC-435D-BECE-84E232E0B6C4}">
      <dgm:prSet/>
      <dgm:spPr/>
      <dgm:t>
        <a:bodyPr/>
        <a:lstStyle/>
        <a:p>
          <a:endParaRPr lang="en-US"/>
        </a:p>
      </dgm:t>
    </dgm:pt>
    <dgm:pt modelId="{F03CE238-4A8F-4CA0-B2F4-06E4EB02A090}" type="sibTrans" cxnId="{26931B83-56BC-435D-BECE-84E232E0B6C4}">
      <dgm:prSet/>
      <dgm:spPr/>
      <dgm:t>
        <a:bodyPr/>
        <a:lstStyle/>
        <a:p>
          <a:endParaRPr lang="en-US"/>
        </a:p>
      </dgm:t>
    </dgm:pt>
    <dgm:pt modelId="{924FB278-0460-4B29-A6CE-FD2B832D1D92}" type="asst">
      <dgm:prSet phldrT="[Text]"/>
      <dgm:spPr>
        <a:solidFill>
          <a:schemeClr val="accent6">
            <a:lumMod val="75000"/>
          </a:schemeClr>
        </a:solidFill>
      </dgm:spPr>
      <dgm:t>
        <a:bodyPr/>
        <a:lstStyle/>
        <a:p>
          <a:r>
            <a:rPr lang="ar-JO" dirty="0" smtClean="0"/>
            <a:t>120</a:t>
          </a:r>
          <a:endParaRPr lang="en-US" dirty="0"/>
        </a:p>
      </dgm:t>
    </dgm:pt>
    <dgm:pt modelId="{E0AACB09-D41F-4CA6-8DF9-E5905FE0704F}" type="parTrans" cxnId="{8520618E-FC88-49A7-9456-73BAB17D0846}">
      <dgm:prSet/>
      <dgm:spPr/>
      <dgm:t>
        <a:bodyPr/>
        <a:lstStyle/>
        <a:p>
          <a:endParaRPr lang="en-US"/>
        </a:p>
      </dgm:t>
    </dgm:pt>
    <dgm:pt modelId="{96042A48-DDCF-4BC5-B145-AF06E357981A}" type="sibTrans" cxnId="{8520618E-FC88-49A7-9456-73BAB17D0846}">
      <dgm:prSet/>
      <dgm:spPr/>
      <dgm:t>
        <a:bodyPr/>
        <a:lstStyle/>
        <a:p>
          <a:endParaRPr lang="en-US"/>
        </a:p>
      </dgm:t>
    </dgm:pt>
    <dgm:pt modelId="{04959379-C6D7-4101-9662-E781C4D87C56}">
      <dgm:prSet phldrT="[Text]"/>
      <dgm:spPr>
        <a:solidFill>
          <a:schemeClr val="accent6"/>
        </a:solidFill>
      </dgm:spPr>
      <dgm:t>
        <a:bodyPr/>
        <a:lstStyle/>
        <a:p>
          <a:r>
            <a:rPr lang="ar-JO" dirty="0" smtClean="0"/>
            <a:t>اناث 65</a:t>
          </a:r>
          <a:endParaRPr lang="en-US" dirty="0"/>
        </a:p>
      </dgm:t>
    </dgm:pt>
    <dgm:pt modelId="{E7A94C81-769A-40AA-A082-03F6A62F72A9}" type="parTrans" cxnId="{E443512C-6D9F-4D9D-AE83-94DF47CBD9F5}">
      <dgm:prSet/>
      <dgm:spPr/>
      <dgm:t>
        <a:bodyPr/>
        <a:lstStyle/>
        <a:p>
          <a:endParaRPr lang="en-US"/>
        </a:p>
      </dgm:t>
    </dgm:pt>
    <dgm:pt modelId="{ACBACFF2-9A73-4FAF-AD76-86DB92A06F86}" type="sibTrans" cxnId="{E443512C-6D9F-4D9D-AE83-94DF47CBD9F5}">
      <dgm:prSet/>
      <dgm:spPr/>
      <dgm:t>
        <a:bodyPr/>
        <a:lstStyle/>
        <a:p>
          <a:endParaRPr lang="en-US"/>
        </a:p>
      </dgm:t>
    </dgm:pt>
    <dgm:pt modelId="{BAEBEEBA-3F9D-4BF6-A0C9-479914082C58}">
      <dgm:prSet phldrT="[Text]"/>
      <dgm:spPr>
        <a:solidFill>
          <a:schemeClr val="accent6">
            <a:lumMod val="75000"/>
          </a:schemeClr>
        </a:solidFill>
      </dgm:spPr>
      <dgm:t>
        <a:bodyPr/>
        <a:lstStyle/>
        <a:p>
          <a:r>
            <a:rPr lang="ar-JO" dirty="0" smtClean="0"/>
            <a:t>ذكور55</a:t>
          </a:r>
          <a:endParaRPr lang="en-US" dirty="0"/>
        </a:p>
      </dgm:t>
    </dgm:pt>
    <dgm:pt modelId="{777EAD4E-BC77-4D20-B83F-4F52E92D146D}" type="parTrans" cxnId="{B9991CD3-0273-47A5-99E1-3BCDBBE44B87}">
      <dgm:prSet/>
      <dgm:spPr/>
      <dgm:t>
        <a:bodyPr/>
        <a:lstStyle/>
        <a:p>
          <a:endParaRPr lang="en-US"/>
        </a:p>
      </dgm:t>
    </dgm:pt>
    <dgm:pt modelId="{720326FC-FD7A-4E92-8ADE-1CA3B0FFCC39}" type="sibTrans" cxnId="{B9991CD3-0273-47A5-99E1-3BCDBBE44B87}">
      <dgm:prSet/>
      <dgm:spPr/>
      <dgm:t>
        <a:bodyPr/>
        <a:lstStyle/>
        <a:p>
          <a:endParaRPr lang="en-US"/>
        </a:p>
      </dgm:t>
    </dgm:pt>
    <dgm:pt modelId="{E04795C4-55F4-410A-A0CF-E98AD42D93FA}" type="pres">
      <dgm:prSet presAssocID="{F242379F-8732-4BF6-B2E6-2336FEA3461C}" presName="hierChild1" presStyleCnt="0">
        <dgm:presLayoutVars>
          <dgm:orgChart val="1"/>
          <dgm:chPref val="1"/>
          <dgm:dir/>
          <dgm:animOne val="branch"/>
          <dgm:animLvl val="lvl"/>
          <dgm:resizeHandles/>
        </dgm:presLayoutVars>
      </dgm:prSet>
      <dgm:spPr/>
      <dgm:t>
        <a:bodyPr/>
        <a:lstStyle/>
        <a:p>
          <a:endParaRPr lang="en-US"/>
        </a:p>
      </dgm:t>
    </dgm:pt>
    <dgm:pt modelId="{E6E77DA2-03FF-4979-AB0A-1B14DFB9C872}" type="pres">
      <dgm:prSet presAssocID="{DA9D4CF0-5D68-4A01-9621-1FFC341F7B8B}" presName="hierRoot1" presStyleCnt="0">
        <dgm:presLayoutVars>
          <dgm:hierBranch val="init"/>
        </dgm:presLayoutVars>
      </dgm:prSet>
      <dgm:spPr/>
    </dgm:pt>
    <dgm:pt modelId="{133D96DF-11A4-44B8-8390-EB4D3CE75345}" type="pres">
      <dgm:prSet presAssocID="{DA9D4CF0-5D68-4A01-9621-1FFC341F7B8B}" presName="rootComposite1" presStyleCnt="0"/>
      <dgm:spPr/>
    </dgm:pt>
    <dgm:pt modelId="{E1D05169-E3B8-4669-B661-3AD227D271B8}" type="pres">
      <dgm:prSet presAssocID="{DA9D4CF0-5D68-4A01-9621-1FFC341F7B8B}" presName="rootText1" presStyleLbl="node0" presStyleIdx="0" presStyleCnt="1">
        <dgm:presLayoutVars>
          <dgm:chPref val="3"/>
        </dgm:presLayoutVars>
      </dgm:prSet>
      <dgm:spPr/>
      <dgm:t>
        <a:bodyPr/>
        <a:lstStyle/>
        <a:p>
          <a:endParaRPr lang="en-US"/>
        </a:p>
      </dgm:t>
    </dgm:pt>
    <dgm:pt modelId="{3291AA17-A167-4E7D-8FC8-0A740B4E83D7}" type="pres">
      <dgm:prSet presAssocID="{DA9D4CF0-5D68-4A01-9621-1FFC341F7B8B}" presName="rootConnector1" presStyleLbl="node1" presStyleIdx="0" presStyleCnt="0"/>
      <dgm:spPr/>
      <dgm:t>
        <a:bodyPr/>
        <a:lstStyle/>
        <a:p>
          <a:endParaRPr lang="en-US"/>
        </a:p>
      </dgm:t>
    </dgm:pt>
    <dgm:pt modelId="{36449FDE-457B-49DE-826C-5AF182681F31}" type="pres">
      <dgm:prSet presAssocID="{DA9D4CF0-5D68-4A01-9621-1FFC341F7B8B}" presName="hierChild2" presStyleCnt="0"/>
      <dgm:spPr/>
    </dgm:pt>
    <dgm:pt modelId="{23E8C04A-528E-422F-BE70-CF1E873A102B}" type="pres">
      <dgm:prSet presAssocID="{E7A94C81-769A-40AA-A082-03F6A62F72A9}" presName="Name37" presStyleLbl="parChTrans1D2" presStyleIdx="0" presStyleCnt="3"/>
      <dgm:spPr/>
      <dgm:t>
        <a:bodyPr/>
        <a:lstStyle/>
        <a:p>
          <a:endParaRPr lang="en-US"/>
        </a:p>
      </dgm:t>
    </dgm:pt>
    <dgm:pt modelId="{8E3A80BC-1F37-4C85-B9B3-2AD22B25AA9A}" type="pres">
      <dgm:prSet presAssocID="{04959379-C6D7-4101-9662-E781C4D87C56}" presName="hierRoot2" presStyleCnt="0">
        <dgm:presLayoutVars>
          <dgm:hierBranch val="init"/>
        </dgm:presLayoutVars>
      </dgm:prSet>
      <dgm:spPr/>
    </dgm:pt>
    <dgm:pt modelId="{3B731831-3C55-4E4C-BFE5-A7AAF796297C}" type="pres">
      <dgm:prSet presAssocID="{04959379-C6D7-4101-9662-E781C4D87C56}" presName="rootComposite" presStyleCnt="0"/>
      <dgm:spPr/>
    </dgm:pt>
    <dgm:pt modelId="{B556ED9E-4CE9-4FEC-9C0D-F1BC5582D54D}" type="pres">
      <dgm:prSet presAssocID="{04959379-C6D7-4101-9662-E781C4D87C56}" presName="rootText" presStyleLbl="node2" presStyleIdx="0" presStyleCnt="2">
        <dgm:presLayoutVars>
          <dgm:chPref val="3"/>
        </dgm:presLayoutVars>
      </dgm:prSet>
      <dgm:spPr/>
      <dgm:t>
        <a:bodyPr/>
        <a:lstStyle/>
        <a:p>
          <a:endParaRPr lang="en-US"/>
        </a:p>
      </dgm:t>
    </dgm:pt>
    <dgm:pt modelId="{97552A33-8BCB-497F-A500-D9991BEB430B}" type="pres">
      <dgm:prSet presAssocID="{04959379-C6D7-4101-9662-E781C4D87C56}" presName="rootConnector" presStyleLbl="node2" presStyleIdx="0" presStyleCnt="2"/>
      <dgm:spPr/>
      <dgm:t>
        <a:bodyPr/>
        <a:lstStyle/>
        <a:p>
          <a:endParaRPr lang="en-US"/>
        </a:p>
      </dgm:t>
    </dgm:pt>
    <dgm:pt modelId="{7491F595-160D-4F54-8AFA-B548115EC9DE}" type="pres">
      <dgm:prSet presAssocID="{04959379-C6D7-4101-9662-E781C4D87C56}" presName="hierChild4" presStyleCnt="0"/>
      <dgm:spPr/>
    </dgm:pt>
    <dgm:pt modelId="{012B72B3-1DCC-4D51-AAC9-BFCDA21314F3}" type="pres">
      <dgm:prSet presAssocID="{04959379-C6D7-4101-9662-E781C4D87C56}" presName="hierChild5" presStyleCnt="0"/>
      <dgm:spPr/>
    </dgm:pt>
    <dgm:pt modelId="{97E999D6-BC6B-424F-BE00-AD26128AA9C1}" type="pres">
      <dgm:prSet presAssocID="{777EAD4E-BC77-4D20-B83F-4F52E92D146D}" presName="Name37" presStyleLbl="parChTrans1D2" presStyleIdx="1" presStyleCnt="3"/>
      <dgm:spPr/>
      <dgm:t>
        <a:bodyPr/>
        <a:lstStyle/>
        <a:p>
          <a:endParaRPr lang="en-US"/>
        </a:p>
      </dgm:t>
    </dgm:pt>
    <dgm:pt modelId="{243B57FE-A608-4B00-B728-759B3A38665C}" type="pres">
      <dgm:prSet presAssocID="{BAEBEEBA-3F9D-4BF6-A0C9-479914082C58}" presName="hierRoot2" presStyleCnt="0">
        <dgm:presLayoutVars>
          <dgm:hierBranch val="init"/>
        </dgm:presLayoutVars>
      </dgm:prSet>
      <dgm:spPr/>
    </dgm:pt>
    <dgm:pt modelId="{ED2F88E8-FA18-4568-8394-10751BF00E81}" type="pres">
      <dgm:prSet presAssocID="{BAEBEEBA-3F9D-4BF6-A0C9-479914082C58}" presName="rootComposite" presStyleCnt="0"/>
      <dgm:spPr/>
    </dgm:pt>
    <dgm:pt modelId="{DB318E6E-9840-4678-B7BB-7C0FB909AE73}" type="pres">
      <dgm:prSet presAssocID="{BAEBEEBA-3F9D-4BF6-A0C9-479914082C58}" presName="rootText" presStyleLbl="node2" presStyleIdx="1" presStyleCnt="2">
        <dgm:presLayoutVars>
          <dgm:chPref val="3"/>
        </dgm:presLayoutVars>
      </dgm:prSet>
      <dgm:spPr/>
      <dgm:t>
        <a:bodyPr/>
        <a:lstStyle/>
        <a:p>
          <a:endParaRPr lang="en-US"/>
        </a:p>
      </dgm:t>
    </dgm:pt>
    <dgm:pt modelId="{1D8211A9-A72D-4557-ADD4-6A616CE794A8}" type="pres">
      <dgm:prSet presAssocID="{BAEBEEBA-3F9D-4BF6-A0C9-479914082C58}" presName="rootConnector" presStyleLbl="node2" presStyleIdx="1" presStyleCnt="2"/>
      <dgm:spPr/>
      <dgm:t>
        <a:bodyPr/>
        <a:lstStyle/>
        <a:p>
          <a:endParaRPr lang="en-US"/>
        </a:p>
      </dgm:t>
    </dgm:pt>
    <dgm:pt modelId="{5249FD5B-D101-4E6E-BCD5-B8D2CF44A55B}" type="pres">
      <dgm:prSet presAssocID="{BAEBEEBA-3F9D-4BF6-A0C9-479914082C58}" presName="hierChild4" presStyleCnt="0"/>
      <dgm:spPr/>
    </dgm:pt>
    <dgm:pt modelId="{E76A61B2-07F7-4DD7-9932-85FD7287F153}" type="pres">
      <dgm:prSet presAssocID="{BAEBEEBA-3F9D-4BF6-A0C9-479914082C58}" presName="hierChild5" presStyleCnt="0"/>
      <dgm:spPr/>
    </dgm:pt>
    <dgm:pt modelId="{8CF92E21-6C46-4E04-A716-28303DF1DF33}" type="pres">
      <dgm:prSet presAssocID="{DA9D4CF0-5D68-4A01-9621-1FFC341F7B8B}" presName="hierChild3" presStyleCnt="0"/>
      <dgm:spPr/>
    </dgm:pt>
    <dgm:pt modelId="{60F9FD08-0E1A-4D41-A98A-03A0EB021043}" type="pres">
      <dgm:prSet presAssocID="{E0AACB09-D41F-4CA6-8DF9-E5905FE0704F}" presName="Name111" presStyleLbl="parChTrans1D2" presStyleIdx="2" presStyleCnt="3"/>
      <dgm:spPr/>
      <dgm:t>
        <a:bodyPr/>
        <a:lstStyle/>
        <a:p>
          <a:endParaRPr lang="en-US"/>
        </a:p>
      </dgm:t>
    </dgm:pt>
    <dgm:pt modelId="{68E5BA4C-6B45-4082-A5A2-B29DF339A29C}" type="pres">
      <dgm:prSet presAssocID="{924FB278-0460-4B29-A6CE-FD2B832D1D92}" presName="hierRoot3" presStyleCnt="0">
        <dgm:presLayoutVars>
          <dgm:hierBranch val="init"/>
        </dgm:presLayoutVars>
      </dgm:prSet>
      <dgm:spPr/>
    </dgm:pt>
    <dgm:pt modelId="{4A52BF89-EC04-4D4C-8564-920AC19FE18D}" type="pres">
      <dgm:prSet presAssocID="{924FB278-0460-4B29-A6CE-FD2B832D1D92}" presName="rootComposite3" presStyleCnt="0"/>
      <dgm:spPr/>
    </dgm:pt>
    <dgm:pt modelId="{28BB8664-77C7-43A3-BD89-67321FE2351F}" type="pres">
      <dgm:prSet presAssocID="{924FB278-0460-4B29-A6CE-FD2B832D1D92}" presName="rootText3" presStyleLbl="asst1" presStyleIdx="0" presStyleCnt="1">
        <dgm:presLayoutVars>
          <dgm:chPref val="3"/>
        </dgm:presLayoutVars>
      </dgm:prSet>
      <dgm:spPr/>
      <dgm:t>
        <a:bodyPr/>
        <a:lstStyle/>
        <a:p>
          <a:endParaRPr lang="en-US"/>
        </a:p>
      </dgm:t>
    </dgm:pt>
    <dgm:pt modelId="{A87FA847-8CE9-4008-A10F-C54BC60B5938}" type="pres">
      <dgm:prSet presAssocID="{924FB278-0460-4B29-A6CE-FD2B832D1D92}" presName="rootConnector3" presStyleLbl="asst1" presStyleIdx="0" presStyleCnt="1"/>
      <dgm:spPr/>
      <dgm:t>
        <a:bodyPr/>
        <a:lstStyle/>
        <a:p>
          <a:endParaRPr lang="en-US"/>
        </a:p>
      </dgm:t>
    </dgm:pt>
    <dgm:pt modelId="{926DD162-D15B-45BC-88FB-81E5EB168B84}" type="pres">
      <dgm:prSet presAssocID="{924FB278-0460-4B29-A6CE-FD2B832D1D92}" presName="hierChild6" presStyleCnt="0"/>
      <dgm:spPr/>
    </dgm:pt>
    <dgm:pt modelId="{0D2619F9-CF53-47AB-A11D-EC3350646007}" type="pres">
      <dgm:prSet presAssocID="{924FB278-0460-4B29-A6CE-FD2B832D1D92}" presName="hierChild7" presStyleCnt="0"/>
      <dgm:spPr/>
    </dgm:pt>
  </dgm:ptLst>
  <dgm:cxnLst>
    <dgm:cxn modelId="{8520618E-FC88-49A7-9456-73BAB17D0846}" srcId="{DA9D4CF0-5D68-4A01-9621-1FFC341F7B8B}" destId="{924FB278-0460-4B29-A6CE-FD2B832D1D92}" srcOrd="0" destOrd="0" parTransId="{E0AACB09-D41F-4CA6-8DF9-E5905FE0704F}" sibTransId="{96042A48-DDCF-4BC5-B145-AF06E357981A}"/>
    <dgm:cxn modelId="{E443512C-6D9F-4D9D-AE83-94DF47CBD9F5}" srcId="{DA9D4CF0-5D68-4A01-9621-1FFC341F7B8B}" destId="{04959379-C6D7-4101-9662-E781C4D87C56}" srcOrd="1" destOrd="0" parTransId="{E7A94C81-769A-40AA-A082-03F6A62F72A9}" sibTransId="{ACBACFF2-9A73-4FAF-AD76-86DB92A06F86}"/>
    <dgm:cxn modelId="{8EF90397-5B28-45C6-B3B8-4F9AADD3E97C}" type="presOf" srcId="{04959379-C6D7-4101-9662-E781C4D87C56}" destId="{97552A33-8BCB-497F-A500-D9991BEB430B}" srcOrd="1" destOrd="0" presId="urn:microsoft.com/office/officeart/2005/8/layout/orgChart1"/>
    <dgm:cxn modelId="{52B1EC28-9E3B-4033-8F07-80A81EF3A6B6}" type="presOf" srcId="{BAEBEEBA-3F9D-4BF6-A0C9-479914082C58}" destId="{1D8211A9-A72D-4557-ADD4-6A616CE794A8}" srcOrd="1" destOrd="0" presId="urn:microsoft.com/office/officeart/2005/8/layout/orgChart1"/>
    <dgm:cxn modelId="{C1570159-E0BD-4BCF-85A0-31EDDAF6634F}" type="presOf" srcId="{924FB278-0460-4B29-A6CE-FD2B832D1D92}" destId="{A87FA847-8CE9-4008-A10F-C54BC60B5938}" srcOrd="1" destOrd="0" presId="urn:microsoft.com/office/officeart/2005/8/layout/orgChart1"/>
    <dgm:cxn modelId="{81D11523-6C0C-43F7-BF5C-3C41E5020F28}" type="presOf" srcId="{04959379-C6D7-4101-9662-E781C4D87C56}" destId="{B556ED9E-4CE9-4FEC-9C0D-F1BC5582D54D}" srcOrd="0" destOrd="0" presId="urn:microsoft.com/office/officeart/2005/8/layout/orgChart1"/>
    <dgm:cxn modelId="{49197EE9-77F1-42DD-B023-E296F3B48A20}" type="presOf" srcId="{DA9D4CF0-5D68-4A01-9621-1FFC341F7B8B}" destId="{3291AA17-A167-4E7D-8FC8-0A740B4E83D7}" srcOrd="1" destOrd="0" presId="urn:microsoft.com/office/officeart/2005/8/layout/orgChart1"/>
    <dgm:cxn modelId="{A96AC5DA-83E0-486C-B546-AAA459994D79}" type="presOf" srcId="{DA9D4CF0-5D68-4A01-9621-1FFC341F7B8B}" destId="{E1D05169-E3B8-4669-B661-3AD227D271B8}" srcOrd="0" destOrd="0" presId="urn:microsoft.com/office/officeart/2005/8/layout/orgChart1"/>
    <dgm:cxn modelId="{26931B83-56BC-435D-BECE-84E232E0B6C4}" srcId="{F242379F-8732-4BF6-B2E6-2336FEA3461C}" destId="{DA9D4CF0-5D68-4A01-9621-1FFC341F7B8B}" srcOrd="0" destOrd="0" parTransId="{1D8F0591-5F15-4F8E-9F16-A14A21B5A880}" sibTransId="{F03CE238-4A8F-4CA0-B2F4-06E4EB02A090}"/>
    <dgm:cxn modelId="{B9991CD3-0273-47A5-99E1-3BCDBBE44B87}" srcId="{DA9D4CF0-5D68-4A01-9621-1FFC341F7B8B}" destId="{BAEBEEBA-3F9D-4BF6-A0C9-479914082C58}" srcOrd="2" destOrd="0" parTransId="{777EAD4E-BC77-4D20-B83F-4F52E92D146D}" sibTransId="{720326FC-FD7A-4E92-8ADE-1CA3B0FFCC39}"/>
    <dgm:cxn modelId="{6FC31049-992B-4C25-8373-51EB5A481131}" type="presOf" srcId="{BAEBEEBA-3F9D-4BF6-A0C9-479914082C58}" destId="{DB318E6E-9840-4678-B7BB-7C0FB909AE73}" srcOrd="0" destOrd="0" presId="urn:microsoft.com/office/officeart/2005/8/layout/orgChart1"/>
    <dgm:cxn modelId="{ABD53350-E642-41E3-AD9F-FDE2B769D1BA}" type="presOf" srcId="{E7A94C81-769A-40AA-A082-03F6A62F72A9}" destId="{23E8C04A-528E-422F-BE70-CF1E873A102B}" srcOrd="0" destOrd="0" presId="urn:microsoft.com/office/officeart/2005/8/layout/orgChart1"/>
    <dgm:cxn modelId="{0B06C990-CE0F-4723-8957-8841315835B1}" type="presOf" srcId="{E0AACB09-D41F-4CA6-8DF9-E5905FE0704F}" destId="{60F9FD08-0E1A-4D41-A98A-03A0EB021043}" srcOrd="0" destOrd="0" presId="urn:microsoft.com/office/officeart/2005/8/layout/orgChart1"/>
    <dgm:cxn modelId="{4968E535-32D1-46B2-B031-7F39D39C47C3}" type="presOf" srcId="{924FB278-0460-4B29-A6CE-FD2B832D1D92}" destId="{28BB8664-77C7-43A3-BD89-67321FE2351F}" srcOrd="0" destOrd="0" presId="urn:microsoft.com/office/officeart/2005/8/layout/orgChart1"/>
    <dgm:cxn modelId="{C0CE42E4-B6F8-43B6-8587-5F5F190B8D8A}" type="presOf" srcId="{F242379F-8732-4BF6-B2E6-2336FEA3461C}" destId="{E04795C4-55F4-410A-A0CF-E98AD42D93FA}" srcOrd="0" destOrd="0" presId="urn:microsoft.com/office/officeart/2005/8/layout/orgChart1"/>
    <dgm:cxn modelId="{81108CD2-7FC3-4893-9F77-97A1C1E20032}" type="presOf" srcId="{777EAD4E-BC77-4D20-B83F-4F52E92D146D}" destId="{97E999D6-BC6B-424F-BE00-AD26128AA9C1}" srcOrd="0" destOrd="0" presId="urn:microsoft.com/office/officeart/2005/8/layout/orgChart1"/>
    <dgm:cxn modelId="{D153109B-BB1A-4475-9954-3D0BFDAFB7F6}" type="presParOf" srcId="{E04795C4-55F4-410A-A0CF-E98AD42D93FA}" destId="{E6E77DA2-03FF-4979-AB0A-1B14DFB9C872}" srcOrd="0" destOrd="0" presId="urn:microsoft.com/office/officeart/2005/8/layout/orgChart1"/>
    <dgm:cxn modelId="{C930F8F1-5622-4993-AFB4-70669358A356}" type="presParOf" srcId="{E6E77DA2-03FF-4979-AB0A-1B14DFB9C872}" destId="{133D96DF-11A4-44B8-8390-EB4D3CE75345}" srcOrd="0" destOrd="0" presId="urn:microsoft.com/office/officeart/2005/8/layout/orgChart1"/>
    <dgm:cxn modelId="{D90C76B9-B2B3-4EBA-AB65-4BE501CAD107}" type="presParOf" srcId="{133D96DF-11A4-44B8-8390-EB4D3CE75345}" destId="{E1D05169-E3B8-4669-B661-3AD227D271B8}" srcOrd="0" destOrd="0" presId="urn:microsoft.com/office/officeart/2005/8/layout/orgChart1"/>
    <dgm:cxn modelId="{80D4E3BC-E060-4BE9-8C72-9631F4F4CDE5}" type="presParOf" srcId="{133D96DF-11A4-44B8-8390-EB4D3CE75345}" destId="{3291AA17-A167-4E7D-8FC8-0A740B4E83D7}" srcOrd="1" destOrd="0" presId="urn:microsoft.com/office/officeart/2005/8/layout/orgChart1"/>
    <dgm:cxn modelId="{EBB1767A-F9BE-472D-95F1-0A170497068C}" type="presParOf" srcId="{E6E77DA2-03FF-4979-AB0A-1B14DFB9C872}" destId="{36449FDE-457B-49DE-826C-5AF182681F31}" srcOrd="1" destOrd="0" presId="urn:microsoft.com/office/officeart/2005/8/layout/orgChart1"/>
    <dgm:cxn modelId="{4F4E5A0A-8A9F-4210-9CD3-8237FB089D30}" type="presParOf" srcId="{36449FDE-457B-49DE-826C-5AF182681F31}" destId="{23E8C04A-528E-422F-BE70-CF1E873A102B}" srcOrd="0" destOrd="0" presId="urn:microsoft.com/office/officeart/2005/8/layout/orgChart1"/>
    <dgm:cxn modelId="{754CB4F3-B55D-46B0-95E2-AC3E6C50AEB3}" type="presParOf" srcId="{36449FDE-457B-49DE-826C-5AF182681F31}" destId="{8E3A80BC-1F37-4C85-B9B3-2AD22B25AA9A}" srcOrd="1" destOrd="0" presId="urn:microsoft.com/office/officeart/2005/8/layout/orgChart1"/>
    <dgm:cxn modelId="{75E489F3-F464-4507-B8F8-9AA73F15D75D}" type="presParOf" srcId="{8E3A80BC-1F37-4C85-B9B3-2AD22B25AA9A}" destId="{3B731831-3C55-4E4C-BFE5-A7AAF796297C}" srcOrd="0" destOrd="0" presId="urn:microsoft.com/office/officeart/2005/8/layout/orgChart1"/>
    <dgm:cxn modelId="{74B0ACD6-1D71-40CE-A7BC-1B37690AB7E5}" type="presParOf" srcId="{3B731831-3C55-4E4C-BFE5-A7AAF796297C}" destId="{B556ED9E-4CE9-4FEC-9C0D-F1BC5582D54D}" srcOrd="0" destOrd="0" presId="urn:microsoft.com/office/officeart/2005/8/layout/orgChart1"/>
    <dgm:cxn modelId="{8DEBFC70-52B7-4920-BEB7-5524310EB39C}" type="presParOf" srcId="{3B731831-3C55-4E4C-BFE5-A7AAF796297C}" destId="{97552A33-8BCB-497F-A500-D9991BEB430B}" srcOrd="1" destOrd="0" presId="urn:microsoft.com/office/officeart/2005/8/layout/orgChart1"/>
    <dgm:cxn modelId="{AEFEA765-3466-4533-B2D7-68C04CE27E35}" type="presParOf" srcId="{8E3A80BC-1F37-4C85-B9B3-2AD22B25AA9A}" destId="{7491F595-160D-4F54-8AFA-B548115EC9DE}" srcOrd="1" destOrd="0" presId="urn:microsoft.com/office/officeart/2005/8/layout/orgChart1"/>
    <dgm:cxn modelId="{928A939F-37C5-4CA3-A0FD-9A5598CA8D75}" type="presParOf" srcId="{8E3A80BC-1F37-4C85-B9B3-2AD22B25AA9A}" destId="{012B72B3-1DCC-4D51-AAC9-BFCDA21314F3}" srcOrd="2" destOrd="0" presId="urn:microsoft.com/office/officeart/2005/8/layout/orgChart1"/>
    <dgm:cxn modelId="{CE5B4CCE-9C3F-46CC-9157-10F9914E0214}" type="presParOf" srcId="{36449FDE-457B-49DE-826C-5AF182681F31}" destId="{97E999D6-BC6B-424F-BE00-AD26128AA9C1}" srcOrd="2" destOrd="0" presId="urn:microsoft.com/office/officeart/2005/8/layout/orgChart1"/>
    <dgm:cxn modelId="{C2D186D7-092B-4B12-895A-0D8C12B64190}" type="presParOf" srcId="{36449FDE-457B-49DE-826C-5AF182681F31}" destId="{243B57FE-A608-4B00-B728-759B3A38665C}" srcOrd="3" destOrd="0" presId="urn:microsoft.com/office/officeart/2005/8/layout/orgChart1"/>
    <dgm:cxn modelId="{8FED77E9-2BB2-4ACF-952B-D3B8860CF655}" type="presParOf" srcId="{243B57FE-A608-4B00-B728-759B3A38665C}" destId="{ED2F88E8-FA18-4568-8394-10751BF00E81}" srcOrd="0" destOrd="0" presId="urn:microsoft.com/office/officeart/2005/8/layout/orgChart1"/>
    <dgm:cxn modelId="{CB145920-4E21-4B59-8723-CD379DA6C752}" type="presParOf" srcId="{ED2F88E8-FA18-4568-8394-10751BF00E81}" destId="{DB318E6E-9840-4678-B7BB-7C0FB909AE73}" srcOrd="0" destOrd="0" presId="urn:microsoft.com/office/officeart/2005/8/layout/orgChart1"/>
    <dgm:cxn modelId="{65475E6F-54A8-4A72-96B0-03F75C4522E0}" type="presParOf" srcId="{ED2F88E8-FA18-4568-8394-10751BF00E81}" destId="{1D8211A9-A72D-4557-ADD4-6A616CE794A8}" srcOrd="1" destOrd="0" presId="urn:microsoft.com/office/officeart/2005/8/layout/orgChart1"/>
    <dgm:cxn modelId="{18EB8DAD-CC3C-4D2E-970E-9ABB063F7730}" type="presParOf" srcId="{243B57FE-A608-4B00-B728-759B3A38665C}" destId="{5249FD5B-D101-4E6E-BCD5-B8D2CF44A55B}" srcOrd="1" destOrd="0" presId="urn:microsoft.com/office/officeart/2005/8/layout/orgChart1"/>
    <dgm:cxn modelId="{0C86B081-01BD-42F4-9D77-0B214BC05D71}" type="presParOf" srcId="{243B57FE-A608-4B00-B728-759B3A38665C}" destId="{E76A61B2-07F7-4DD7-9932-85FD7287F153}" srcOrd="2" destOrd="0" presId="urn:microsoft.com/office/officeart/2005/8/layout/orgChart1"/>
    <dgm:cxn modelId="{7E80F8E3-3310-4133-A7C7-AB5F4F89F5E4}" type="presParOf" srcId="{E6E77DA2-03FF-4979-AB0A-1B14DFB9C872}" destId="{8CF92E21-6C46-4E04-A716-28303DF1DF33}" srcOrd="2" destOrd="0" presId="urn:microsoft.com/office/officeart/2005/8/layout/orgChart1"/>
    <dgm:cxn modelId="{DAD78919-75B5-46CD-8695-3F01AF478313}" type="presParOf" srcId="{8CF92E21-6C46-4E04-A716-28303DF1DF33}" destId="{60F9FD08-0E1A-4D41-A98A-03A0EB021043}" srcOrd="0" destOrd="0" presId="urn:microsoft.com/office/officeart/2005/8/layout/orgChart1"/>
    <dgm:cxn modelId="{F18CC06D-4AFF-402B-8313-F21C228048E1}" type="presParOf" srcId="{8CF92E21-6C46-4E04-A716-28303DF1DF33}" destId="{68E5BA4C-6B45-4082-A5A2-B29DF339A29C}" srcOrd="1" destOrd="0" presId="urn:microsoft.com/office/officeart/2005/8/layout/orgChart1"/>
    <dgm:cxn modelId="{D369295F-2FD0-4FE8-A548-CD9B7414F02F}" type="presParOf" srcId="{68E5BA4C-6B45-4082-A5A2-B29DF339A29C}" destId="{4A52BF89-EC04-4D4C-8564-920AC19FE18D}" srcOrd="0" destOrd="0" presId="urn:microsoft.com/office/officeart/2005/8/layout/orgChart1"/>
    <dgm:cxn modelId="{115C8D2B-58CF-4328-8C20-FB6B87C608C3}" type="presParOf" srcId="{4A52BF89-EC04-4D4C-8564-920AC19FE18D}" destId="{28BB8664-77C7-43A3-BD89-67321FE2351F}" srcOrd="0" destOrd="0" presId="urn:microsoft.com/office/officeart/2005/8/layout/orgChart1"/>
    <dgm:cxn modelId="{A7511263-DD81-4EE5-9050-0E7E717FFCD0}" type="presParOf" srcId="{4A52BF89-EC04-4D4C-8564-920AC19FE18D}" destId="{A87FA847-8CE9-4008-A10F-C54BC60B5938}" srcOrd="1" destOrd="0" presId="urn:microsoft.com/office/officeart/2005/8/layout/orgChart1"/>
    <dgm:cxn modelId="{563732B3-4CBE-49E8-9AF7-0368FB974B30}" type="presParOf" srcId="{68E5BA4C-6B45-4082-A5A2-B29DF339A29C}" destId="{926DD162-D15B-45BC-88FB-81E5EB168B84}" srcOrd="1" destOrd="0" presId="urn:microsoft.com/office/officeart/2005/8/layout/orgChart1"/>
    <dgm:cxn modelId="{2D399E28-4B4A-4169-8131-11DB812C2608}" type="presParOf" srcId="{68E5BA4C-6B45-4082-A5A2-B29DF339A29C}" destId="{0D2619F9-CF53-47AB-A11D-EC335064600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5FFE6-E270-4EBD-8B9D-F4B47A0C88E0}" type="doc">
      <dgm:prSet loTypeId="urn:microsoft.com/office/officeart/2005/8/layout/hList6" loCatId="list" qsTypeId="urn:microsoft.com/office/officeart/2005/8/quickstyle/3d5" qsCatId="3D" csTypeId="urn:microsoft.com/office/officeart/2005/8/colors/accent1_2" csCatId="accent1" phldr="1"/>
      <dgm:spPr/>
      <dgm:t>
        <a:bodyPr/>
        <a:lstStyle/>
        <a:p>
          <a:endParaRPr lang="en-US"/>
        </a:p>
      </dgm:t>
    </dgm:pt>
    <dgm:pt modelId="{4AD00AF6-E8B6-4FAF-B861-A95B3C87CDBF}" type="pres">
      <dgm:prSet presAssocID="{3D05FFE6-E270-4EBD-8B9D-F4B47A0C88E0}" presName="Name0" presStyleCnt="0">
        <dgm:presLayoutVars>
          <dgm:dir/>
          <dgm:resizeHandles val="exact"/>
        </dgm:presLayoutVars>
      </dgm:prSet>
      <dgm:spPr/>
      <dgm:t>
        <a:bodyPr/>
        <a:lstStyle/>
        <a:p>
          <a:endParaRPr lang="en-US"/>
        </a:p>
      </dgm:t>
    </dgm:pt>
  </dgm:ptLst>
  <dgm:cxnLst>
    <dgm:cxn modelId="{8ECD6ABC-F33E-40A5-BC0D-FA557E00F203}" type="presOf" srcId="{3D05FFE6-E270-4EBD-8B9D-F4B47A0C88E0}" destId="{4AD00AF6-E8B6-4FAF-B861-A95B3C87CDBF}" srcOrd="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DBF8B7-0AC9-454B-9EF8-A4138FB754D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62100AE-636B-4444-B466-748A67422732}">
      <dgm:prSet phldrT="[Text]"/>
      <dgm:spPr/>
      <dgm:t>
        <a:bodyPr/>
        <a:lstStyle/>
        <a:p>
          <a:r>
            <a:rPr lang="ar-JO" b="1" dirty="0" smtClean="0"/>
            <a:t>مبادرة </a:t>
          </a:r>
          <a:r>
            <a:rPr lang="ar-JO" b="1" dirty="0" smtClean="0"/>
            <a:t>كتابة اوراق السياسات</a:t>
          </a:r>
          <a:endParaRPr lang="ar-JO" b="1" dirty="0" smtClean="0"/>
        </a:p>
        <a:p>
          <a:r>
            <a:rPr lang="ar-JO" b="1" dirty="0" smtClean="0"/>
            <a:t>(مركز شابات كفرنجة)</a:t>
          </a:r>
          <a:endParaRPr lang="en-US" b="1" dirty="0"/>
        </a:p>
      </dgm:t>
    </dgm:pt>
    <dgm:pt modelId="{738FCEA9-135D-4618-9525-B5218F7A679F}" type="parTrans" cxnId="{52300753-1B25-4D97-AB5D-2253FA4A67A7}">
      <dgm:prSet/>
      <dgm:spPr/>
      <dgm:t>
        <a:bodyPr/>
        <a:lstStyle/>
        <a:p>
          <a:endParaRPr lang="en-US"/>
        </a:p>
      </dgm:t>
    </dgm:pt>
    <dgm:pt modelId="{C749D750-E618-4E82-9705-F3671EA8502D}" type="sibTrans" cxnId="{52300753-1B25-4D97-AB5D-2253FA4A67A7}">
      <dgm:prSet/>
      <dgm:spPr/>
      <dgm:t>
        <a:bodyPr/>
        <a:lstStyle/>
        <a:p>
          <a:endParaRPr lang="en-US"/>
        </a:p>
      </dgm:t>
    </dgm:pt>
    <dgm:pt modelId="{2B8DD462-92E6-4543-AE24-565FA20BDF1C}">
      <dgm:prSet phldrT="[Text]"/>
      <dgm:spPr/>
      <dgm:t>
        <a:bodyPr/>
        <a:lstStyle/>
        <a:p>
          <a:r>
            <a:rPr lang="ar-JO" b="1" dirty="0" smtClean="0"/>
            <a:t>مبادرة احنا عمان </a:t>
          </a:r>
        </a:p>
        <a:p>
          <a:r>
            <a:rPr lang="ar-JO" b="1" dirty="0" smtClean="0"/>
            <a:t>(مركز شباب الجويدة) </a:t>
          </a:r>
          <a:endParaRPr lang="en-US" b="1" dirty="0"/>
        </a:p>
      </dgm:t>
    </dgm:pt>
    <dgm:pt modelId="{17883C01-D913-4E11-980F-BC5F9904E124}" type="parTrans" cxnId="{B2E6F426-D394-4E8E-893D-706C9F2449AE}">
      <dgm:prSet/>
      <dgm:spPr/>
      <dgm:t>
        <a:bodyPr/>
        <a:lstStyle/>
        <a:p>
          <a:endParaRPr lang="en-US"/>
        </a:p>
      </dgm:t>
    </dgm:pt>
    <dgm:pt modelId="{DF6F92B4-1F8B-4239-A573-C7210AE548B0}" type="sibTrans" cxnId="{B2E6F426-D394-4E8E-893D-706C9F2449AE}">
      <dgm:prSet/>
      <dgm:spPr/>
      <dgm:t>
        <a:bodyPr/>
        <a:lstStyle/>
        <a:p>
          <a:endParaRPr lang="en-US"/>
        </a:p>
      </dgm:t>
    </dgm:pt>
    <dgm:pt modelId="{41FDC620-CBD1-4CCC-8465-CC508603B4CB}">
      <dgm:prSet phldrT="[Text]"/>
      <dgm:spPr/>
      <dgm:t>
        <a:bodyPr/>
        <a:lstStyle/>
        <a:p>
          <a:r>
            <a:rPr lang="ar-JO" b="1" dirty="0" smtClean="0"/>
            <a:t>مبادرة مركزك امانك </a:t>
          </a:r>
        </a:p>
        <a:p>
          <a:r>
            <a:rPr lang="ar-JO" b="1" dirty="0" smtClean="0"/>
            <a:t>(مركز شباب ماركا </a:t>
          </a:r>
          <a:r>
            <a:rPr lang="ar-JO" dirty="0" smtClean="0"/>
            <a:t>)</a:t>
          </a:r>
          <a:endParaRPr lang="en-US" dirty="0"/>
        </a:p>
      </dgm:t>
    </dgm:pt>
    <dgm:pt modelId="{416BFA79-56F0-4752-B4EB-E53B66B9C5E6}" type="parTrans" cxnId="{DC4FE682-4EDD-4856-8633-A0CCB80FA3AE}">
      <dgm:prSet/>
      <dgm:spPr/>
      <dgm:t>
        <a:bodyPr/>
        <a:lstStyle/>
        <a:p>
          <a:endParaRPr lang="en-US"/>
        </a:p>
      </dgm:t>
    </dgm:pt>
    <dgm:pt modelId="{54D649D6-2ADA-4990-B729-C2C15839388B}" type="sibTrans" cxnId="{DC4FE682-4EDD-4856-8633-A0CCB80FA3AE}">
      <dgm:prSet/>
      <dgm:spPr/>
      <dgm:t>
        <a:bodyPr/>
        <a:lstStyle/>
        <a:p>
          <a:endParaRPr lang="en-US"/>
        </a:p>
      </dgm:t>
    </dgm:pt>
    <dgm:pt modelId="{3F75D11A-19C4-4312-B733-2A8736D2827C}" type="pres">
      <dgm:prSet presAssocID="{E1DBF8B7-0AC9-454B-9EF8-A4138FB754D2}" presName="Name0" presStyleCnt="0">
        <dgm:presLayoutVars>
          <dgm:chMax val="7"/>
          <dgm:chPref val="7"/>
          <dgm:dir/>
        </dgm:presLayoutVars>
      </dgm:prSet>
      <dgm:spPr/>
      <dgm:t>
        <a:bodyPr/>
        <a:lstStyle/>
        <a:p>
          <a:endParaRPr lang="en-US"/>
        </a:p>
      </dgm:t>
    </dgm:pt>
    <dgm:pt modelId="{00621125-7E90-49E2-B82B-A10291966D25}" type="pres">
      <dgm:prSet presAssocID="{E1DBF8B7-0AC9-454B-9EF8-A4138FB754D2}" presName="Name1" presStyleCnt="0"/>
      <dgm:spPr/>
    </dgm:pt>
    <dgm:pt modelId="{F2D63C97-F92C-44B8-BB6D-B85C6520C4A9}" type="pres">
      <dgm:prSet presAssocID="{E1DBF8B7-0AC9-454B-9EF8-A4138FB754D2}" presName="cycle" presStyleCnt="0"/>
      <dgm:spPr/>
    </dgm:pt>
    <dgm:pt modelId="{0EB67EF6-B7E3-4A99-99DF-5E9B58D40E18}" type="pres">
      <dgm:prSet presAssocID="{E1DBF8B7-0AC9-454B-9EF8-A4138FB754D2}" presName="srcNode" presStyleLbl="node1" presStyleIdx="0" presStyleCnt="3"/>
      <dgm:spPr/>
    </dgm:pt>
    <dgm:pt modelId="{C01C75BE-975C-4FE8-AC11-C2C00DCBFFF0}" type="pres">
      <dgm:prSet presAssocID="{E1DBF8B7-0AC9-454B-9EF8-A4138FB754D2}" presName="conn" presStyleLbl="parChTrans1D2" presStyleIdx="0" presStyleCnt="1"/>
      <dgm:spPr/>
      <dgm:t>
        <a:bodyPr/>
        <a:lstStyle/>
        <a:p>
          <a:endParaRPr lang="en-US"/>
        </a:p>
      </dgm:t>
    </dgm:pt>
    <dgm:pt modelId="{75AE0349-EECD-478D-BCAA-6B501D5C9BA8}" type="pres">
      <dgm:prSet presAssocID="{E1DBF8B7-0AC9-454B-9EF8-A4138FB754D2}" presName="extraNode" presStyleLbl="node1" presStyleIdx="0" presStyleCnt="3"/>
      <dgm:spPr/>
    </dgm:pt>
    <dgm:pt modelId="{4DA5440B-2BA1-4127-A9E3-2D318DA53723}" type="pres">
      <dgm:prSet presAssocID="{E1DBF8B7-0AC9-454B-9EF8-A4138FB754D2}" presName="dstNode" presStyleLbl="node1" presStyleIdx="0" presStyleCnt="3"/>
      <dgm:spPr/>
    </dgm:pt>
    <dgm:pt modelId="{C73957F5-A9A4-4370-8DF6-E52F4CB46101}" type="pres">
      <dgm:prSet presAssocID="{A62100AE-636B-4444-B466-748A67422732}" presName="text_1" presStyleLbl="node1" presStyleIdx="0" presStyleCnt="3" custLinFactNeighborX="202">
        <dgm:presLayoutVars>
          <dgm:bulletEnabled val="1"/>
        </dgm:presLayoutVars>
      </dgm:prSet>
      <dgm:spPr/>
      <dgm:t>
        <a:bodyPr/>
        <a:lstStyle/>
        <a:p>
          <a:endParaRPr lang="en-US"/>
        </a:p>
      </dgm:t>
    </dgm:pt>
    <dgm:pt modelId="{8ABAA08C-F5AE-4421-82AB-5B46D3DB6DC8}" type="pres">
      <dgm:prSet presAssocID="{A62100AE-636B-4444-B466-748A67422732}" presName="accent_1" presStyleCnt="0"/>
      <dgm:spPr/>
    </dgm:pt>
    <dgm:pt modelId="{4BE204BC-A2FB-4C8B-82F8-1E499F81443A}" type="pres">
      <dgm:prSet presAssocID="{A62100AE-636B-4444-B466-748A67422732}" presName="accentRepeatNode" presStyleLbl="solidFgAcc1" presStyleIdx="0" presStyleCnt="3"/>
      <dgm:spPr/>
    </dgm:pt>
    <dgm:pt modelId="{FF7A0060-0ABE-4216-8041-5A4EFD5EB62A}" type="pres">
      <dgm:prSet presAssocID="{2B8DD462-92E6-4543-AE24-565FA20BDF1C}" presName="text_2" presStyleLbl="node1" presStyleIdx="1" presStyleCnt="3">
        <dgm:presLayoutVars>
          <dgm:bulletEnabled val="1"/>
        </dgm:presLayoutVars>
      </dgm:prSet>
      <dgm:spPr/>
      <dgm:t>
        <a:bodyPr/>
        <a:lstStyle/>
        <a:p>
          <a:endParaRPr lang="en-US"/>
        </a:p>
      </dgm:t>
    </dgm:pt>
    <dgm:pt modelId="{55CB6BD2-6795-4C3C-9C9B-DCAB4E4F32A5}" type="pres">
      <dgm:prSet presAssocID="{2B8DD462-92E6-4543-AE24-565FA20BDF1C}" presName="accent_2" presStyleCnt="0"/>
      <dgm:spPr/>
    </dgm:pt>
    <dgm:pt modelId="{5211B735-8A1E-47DD-AECC-7F5B8C802AEE}" type="pres">
      <dgm:prSet presAssocID="{2B8DD462-92E6-4543-AE24-565FA20BDF1C}" presName="accentRepeatNode" presStyleLbl="solidFgAcc1" presStyleIdx="1" presStyleCnt="3"/>
      <dgm:spPr/>
    </dgm:pt>
    <dgm:pt modelId="{6BA673ED-96A2-4306-9DF3-4BD37CE14B92}" type="pres">
      <dgm:prSet presAssocID="{41FDC620-CBD1-4CCC-8465-CC508603B4CB}" presName="text_3" presStyleLbl="node1" presStyleIdx="2" presStyleCnt="3">
        <dgm:presLayoutVars>
          <dgm:bulletEnabled val="1"/>
        </dgm:presLayoutVars>
      </dgm:prSet>
      <dgm:spPr/>
      <dgm:t>
        <a:bodyPr/>
        <a:lstStyle/>
        <a:p>
          <a:endParaRPr lang="en-US"/>
        </a:p>
      </dgm:t>
    </dgm:pt>
    <dgm:pt modelId="{EEDD12E5-1E44-4601-853E-5B8ECFBAAB13}" type="pres">
      <dgm:prSet presAssocID="{41FDC620-CBD1-4CCC-8465-CC508603B4CB}" presName="accent_3" presStyleCnt="0"/>
      <dgm:spPr/>
    </dgm:pt>
    <dgm:pt modelId="{EE48D430-A882-40F5-AA07-4ACBB87AB74A}" type="pres">
      <dgm:prSet presAssocID="{41FDC620-CBD1-4CCC-8465-CC508603B4CB}" presName="accentRepeatNode" presStyleLbl="solidFgAcc1" presStyleIdx="2" presStyleCnt="3"/>
      <dgm:spPr/>
    </dgm:pt>
  </dgm:ptLst>
  <dgm:cxnLst>
    <dgm:cxn modelId="{B38E8C4E-A20D-4661-8328-37E965B3421D}" type="presOf" srcId="{41FDC620-CBD1-4CCC-8465-CC508603B4CB}" destId="{6BA673ED-96A2-4306-9DF3-4BD37CE14B92}" srcOrd="0" destOrd="0" presId="urn:microsoft.com/office/officeart/2008/layout/VerticalCurvedList"/>
    <dgm:cxn modelId="{A148F9B4-BC94-4B0E-AD12-9BFE5E566027}" type="presOf" srcId="{A62100AE-636B-4444-B466-748A67422732}" destId="{C73957F5-A9A4-4370-8DF6-E52F4CB46101}" srcOrd="0" destOrd="0" presId="urn:microsoft.com/office/officeart/2008/layout/VerticalCurvedList"/>
    <dgm:cxn modelId="{383B9E4D-1760-436A-B2E9-32FBBA7F7F9F}" type="presOf" srcId="{E1DBF8B7-0AC9-454B-9EF8-A4138FB754D2}" destId="{3F75D11A-19C4-4312-B733-2A8736D2827C}" srcOrd="0" destOrd="0" presId="urn:microsoft.com/office/officeart/2008/layout/VerticalCurvedList"/>
    <dgm:cxn modelId="{D3FB910B-1998-4E30-8DD5-77A71400F8DD}" type="presOf" srcId="{2B8DD462-92E6-4543-AE24-565FA20BDF1C}" destId="{FF7A0060-0ABE-4216-8041-5A4EFD5EB62A}" srcOrd="0" destOrd="0" presId="urn:microsoft.com/office/officeart/2008/layout/VerticalCurvedList"/>
    <dgm:cxn modelId="{DC4FE682-4EDD-4856-8633-A0CCB80FA3AE}" srcId="{E1DBF8B7-0AC9-454B-9EF8-A4138FB754D2}" destId="{41FDC620-CBD1-4CCC-8465-CC508603B4CB}" srcOrd="2" destOrd="0" parTransId="{416BFA79-56F0-4752-B4EB-E53B66B9C5E6}" sibTransId="{54D649D6-2ADA-4990-B729-C2C15839388B}"/>
    <dgm:cxn modelId="{B2E6F426-D394-4E8E-893D-706C9F2449AE}" srcId="{E1DBF8B7-0AC9-454B-9EF8-A4138FB754D2}" destId="{2B8DD462-92E6-4543-AE24-565FA20BDF1C}" srcOrd="1" destOrd="0" parTransId="{17883C01-D913-4E11-980F-BC5F9904E124}" sibTransId="{DF6F92B4-1F8B-4239-A573-C7210AE548B0}"/>
    <dgm:cxn modelId="{52300753-1B25-4D97-AB5D-2253FA4A67A7}" srcId="{E1DBF8B7-0AC9-454B-9EF8-A4138FB754D2}" destId="{A62100AE-636B-4444-B466-748A67422732}" srcOrd="0" destOrd="0" parTransId="{738FCEA9-135D-4618-9525-B5218F7A679F}" sibTransId="{C749D750-E618-4E82-9705-F3671EA8502D}"/>
    <dgm:cxn modelId="{E078E65D-D582-420D-9016-AECAD8AB059F}" type="presOf" srcId="{C749D750-E618-4E82-9705-F3671EA8502D}" destId="{C01C75BE-975C-4FE8-AC11-C2C00DCBFFF0}" srcOrd="0" destOrd="0" presId="urn:microsoft.com/office/officeart/2008/layout/VerticalCurvedList"/>
    <dgm:cxn modelId="{E4AF4FC7-AF30-488D-BC26-D6EAC5C1A3C3}" type="presParOf" srcId="{3F75D11A-19C4-4312-B733-2A8736D2827C}" destId="{00621125-7E90-49E2-B82B-A10291966D25}" srcOrd="0" destOrd="0" presId="urn:microsoft.com/office/officeart/2008/layout/VerticalCurvedList"/>
    <dgm:cxn modelId="{6AB55452-B095-466B-BEA9-737EA86F9083}" type="presParOf" srcId="{00621125-7E90-49E2-B82B-A10291966D25}" destId="{F2D63C97-F92C-44B8-BB6D-B85C6520C4A9}" srcOrd="0" destOrd="0" presId="urn:microsoft.com/office/officeart/2008/layout/VerticalCurvedList"/>
    <dgm:cxn modelId="{BC0BB9D2-4713-4706-92CF-AB147770D73E}" type="presParOf" srcId="{F2D63C97-F92C-44B8-BB6D-B85C6520C4A9}" destId="{0EB67EF6-B7E3-4A99-99DF-5E9B58D40E18}" srcOrd="0" destOrd="0" presId="urn:microsoft.com/office/officeart/2008/layout/VerticalCurvedList"/>
    <dgm:cxn modelId="{675CEE52-471A-43DE-AFBA-38708A359EBA}" type="presParOf" srcId="{F2D63C97-F92C-44B8-BB6D-B85C6520C4A9}" destId="{C01C75BE-975C-4FE8-AC11-C2C00DCBFFF0}" srcOrd="1" destOrd="0" presId="urn:microsoft.com/office/officeart/2008/layout/VerticalCurvedList"/>
    <dgm:cxn modelId="{596267F3-0454-46A8-82D3-C9AB675B6B7D}" type="presParOf" srcId="{F2D63C97-F92C-44B8-BB6D-B85C6520C4A9}" destId="{75AE0349-EECD-478D-BCAA-6B501D5C9BA8}" srcOrd="2" destOrd="0" presId="urn:microsoft.com/office/officeart/2008/layout/VerticalCurvedList"/>
    <dgm:cxn modelId="{A7DE1BD6-524B-4880-80C0-2E7FBA4893A9}" type="presParOf" srcId="{F2D63C97-F92C-44B8-BB6D-B85C6520C4A9}" destId="{4DA5440B-2BA1-4127-A9E3-2D318DA53723}" srcOrd="3" destOrd="0" presId="urn:microsoft.com/office/officeart/2008/layout/VerticalCurvedList"/>
    <dgm:cxn modelId="{07DF4C97-8FE8-456F-83D2-3C0A106A4683}" type="presParOf" srcId="{00621125-7E90-49E2-B82B-A10291966D25}" destId="{C73957F5-A9A4-4370-8DF6-E52F4CB46101}" srcOrd="1" destOrd="0" presId="urn:microsoft.com/office/officeart/2008/layout/VerticalCurvedList"/>
    <dgm:cxn modelId="{5A78BC3F-56C8-480D-A1A1-3DB32174E22F}" type="presParOf" srcId="{00621125-7E90-49E2-B82B-A10291966D25}" destId="{8ABAA08C-F5AE-4421-82AB-5B46D3DB6DC8}" srcOrd="2" destOrd="0" presId="urn:microsoft.com/office/officeart/2008/layout/VerticalCurvedList"/>
    <dgm:cxn modelId="{6EAB3587-C814-4FF4-BEA3-EA1E8591DA31}" type="presParOf" srcId="{8ABAA08C-F5AE-4421-82AB-5B46D3DB6DC8}" destId="{4BE204BC-A2FB-4C8B-82F8-1E499F81443A}" srcOrd="0" destOrd="0" presId="urn:microsoft.com/office/officeart/2008/layout/VerticalCurvedList"/>
    <dgm:cxn modelId="{D4E765F9-F902-417D-87DD-00E99E325E98}" type="presParOf" srcId="{00621125-7E90-49E2-B82B-A10291966D25}" destId="{FF7A0060-0ABE-4216-8041-5A4EFD5EB62A}" srcOrd="3" destOrd="0" presId="urn:microsoft.com/office/officeart/2008/layout/VerticalCurvedList"/>
    <dgm:cxn modelId="{34EC7869-4BAB-4815-BF5E-0471D28C4CA6}" type="presParOf" srcId="{00621125-7E90-49E2-B82B-A10291966D25}" destId="{55CB6BD2-6795-4C3C-9C9B-DCAB4E4F32A5}" srcOrd="4" destOrd="0" presId="urn:microsoft.com/office/officeart/2008/layout/VerticalCurvedList"/>
    <dgm:cxn modelId="{3CCDA15B-9D76-4F99-BF39-E0840DFC6257}" type="presParOf" srcId="{55CB6BD2-6795-4C3C-9C9B-DCAB4E4F32A5}" destId="{5211B735-8A1E-47DD-AECC-7F5B8C802AEE}" srcOrd="0" destOrd="0" presId="urn:microsoft.com/office/officeart/2008/layout/VerticalCurvedList"/>
    <dgm:cxn modelId="{E464B3B4-6C8E-42B9-B2C8-4141ACA0C0C6}" type="presParOf" srcId="{00621125-7E90-49E2-B82B-A10291966D25}" destId="{6BA673ED-96A2-4306-9DF3-4BD37CE14B92}" srcOrd="5" destOrd="0" presId="urn:microsoft.com/office/officeart/2008/layout/VerticalCurvedList"/>
    <dgm:cxn modelId="{FFD75A9A-FA08-4C7F-94E6-AEC98EB1325A}" type="presParOf" srcId="{00621125-7E90-49E2-B82B-A10291966D25}" destId="{EEDD12E5-1E44-4601-853E-5B8ECFBAAB13}" srcOrd="6" destOrd="0" presId="urn:microsoft.com/office/officeart/2008/layout/VerticalCurvedList"/>
    <dgm:cxn modelId="{9E74378E-74EF-4F46-B4A2-46C5885DBE24}" type="presParOf" srcId="{EEDD12E5-1E44-4601-853E-5B8ECFBAAB13}" destId="{EE48D430-A882-40F5-AA07-4ACBB87AB74A}"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05FFE6-E270-4EBD-8B9D-F4B47A0C88E0}" type="doc">
      <dgm:prSet loTypeId="urn:microsoft.com/office/officeart/2005/8/layout/hList6" loCatId="list" qsTypeId="urn:microsoft.com/office/officeart/2005/8/quickstyle/3d5" qsCatId="3D" csTypeId="urn:microsoft.com/office/officeart/2005/8/colors/accent1_2" csCatId="accent1" phldr="1"/>
      <dgm:spPr/>
      <dgm:t>
        <a:bodyPr/>
        <a:lstStyle/>
        <a:p>
          <a:endParaRPr lang="en-US"/>
        </a:p>
      </dgm:t>
    </dgm:pt>
    <dgm:pt modelId="{4AD00AF6-E8B6-4FAF-B861-A95B3C87CDBF}" type="pres">
      <dgm:prSet presAssocID="{3D05FFE6-E270-4EBD-8B9D-F4B47A0C88E0}" presName="Name0" presStyleCnt="0">
        <dgm:presLayoutVars>
          <dgm:dir/>
          <dgm:resizeHandles val="exact"/>
        </dgm:presLayoutVars>
      </dgm:prSet>
      <dgm:spPr/>
      <dgm:t>
        <a:bodyPr/>
        <a:lstStyle/>
        <a:p>
          <a:endParaRPr lang="en-US"/>
        </a:p>
      </dgm:t>
    </dgm:pt>
  </dgm:ptLst>
  <dgm:cxnLst>
    <dgm:cxn modelId="{8ECD6ABC-F33E-40A5-BC0D-FA557E00F203}" type="presOf" srcId="{3D05FFE6-E270-4EBD-8B9D-F4B47A0C88E0}" destId="{4AD00AF6-E8B6-4FAF-B861-A95B3C87CDBF}" srcOrd="0"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05FFE6-E270-4EBD-8B9D-F4B47A0C88E0}" type="doc">
      <dgm:prSet loTypeId="urn:microsoft.com/office/officeart/2005/8/layout/hList6" loCatId="list" qsTypeId="urn:microsoft.com/office/officeart/2005/8/quickstyle/3d5" qsCatId="3D" csTypeId="urn:microsoft.com/office/officeart/2005/8/colors/accent1_2" csCatId="accent1" phldr="1"/>
      <dgm:spPr/>
      <dgm:t>
        <a:bodyPr/>
        <a:lstStyle/>
        <a:p>
          <a:endParaRPr lang="en-US"/>
        </a:p>
      </dgm:t>
    </dgm:pt>
    <dgm:pt modelId="{4AD00AF6-E8B6-4FAF-B861-A95B3C87CDBF}" type="pres">
      <dgm:prSet presAssocID="{3D05FFE6-E270-4EBD-8B9D-F4B47A0C88E0}" presName="Name0" presStyleCnt="0">
        <dgm:presLayoutVars>
          <dgm:dir/>
          <dgm:resizeHandles val="exact"/>
        </dgm:presLayoutVars>
      </dgm:prSet>
      <dgm:spPr/>
      <dgm:t>
        <a:bodyPr/>
        <a:lstStyle/>
        <a:p>
          <a:endParaRPr lang="en-US"/>
        </a:p>
      </dgm:t>
    </dgm:pt>
  </dgm:ptLst>
  <dgm:cxnLst>
    <dgm:cxn modelId="{8ECD6ABC-F33E-40A5-BC0D-FA557E00F203}" type="presOf" srcId="{3D05FFE6-E270-4EBD-8B9D-F4B47A0C88E0}" destId="{4AD00AF6-E8B6-4FAF-B861-A95B3C87CDBF}" srcOrd="0"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05FFE6-E270-4EBD-8B9D-F4B47A0C88E0}" type="doc">
      <dgm:prSet loTypeId="urn:microsoft.com/office/officeart/2005/8/layout/hList6" loCatId="list" qsTypeId="urn:microsoft.com/office/officeart/2005/8/quickstyle/3d5" qsCatId="3D" csTypeId="urn:microsoft.com/office/officeart/2005/8/colors/accent1_2" csCatId="accent1" phldr="1"/>
      <dgm:spPr/>
      <dgm:t>
        <a:bodyPr/>
        <a:lstStyle/>
        <a:p>
          <a:endParaRPr lang="en-US"/>
        </a:p>
      </dgm:t>
    </dgm:pt>
    <dgm:pt modelId="{4AD00AF6-E8B6-4FAF-B861-A95B3C87CDBF}" type="pres">
      <dgm:prSet presAssocID="{3D05FFE6-E270-4EBD-8B9D-F4B47A0C88E0}" presName="Name0" presStyleCnt="0">
        <dgm:presLayoutVars>
          <dgm:dir/>
          <dgm:resizeHandles val="exact"/>
        </dgm:presLayoutVars>
      </dgm:prSet>
      <dgm:spPr/>
      <dgm:t>
        <a:bodyPr/>
        <a:lstStyle/>
        <a:p>
          <a:endParaRPr lang="en-US"/>
        </a:p>
      </dgm:t>
    </dgm:pt>
  </dgm:ptLst>
  <dgm:cxnLst>
    <dgm:cxn modelId="{8ECD6ABC-F33E-40A5-BC0D-FA557E00F203}" type="presOf" srcId="{3D05FFE6-E270-4EBD-8B9D-F4B47A0C88E0}" destId="{4AD00AF6-E8B6-4FAF-B861-A95B3C87CDBF}" srcOrd="0"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93C3F-68C8-42FE-B4C4-FE90E7695CDC}">
      <dsp:nvSpPr>
        <dsp:cNvPr id="0" name=""/>
        <dsp:cNvSpPr/>
      </dsp:nvSpPr>
      <dsp:spPr>
        <a:xfrm rot="5400000">
          <a:off x="-312527" y="315706"/>
          <a:ext cx="2083518" cy="1458463"/>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a:t>1</a:t>
          </a:r>
        </a:p>
      </dsp:txBody>
      <dsp:txXfrm rot="-5400000">
        <a:off x="1" y="732411"/>
        <a:ext cx="1458463" cy="625055"/>
      </dsp:txXfrm>
    </dsp:sp>
    <dsp:sp modelId="{A01F6517-B8A7-43D1-A05D-144C48E4C236}">
      <dsp:nvSpPr>
        <dsp:cNvPr id="0" name=""/>
        <dsp:cNvSpPr/>
      </dsp:nvSpPr>
      <dsp:spPr>
        <a:xfrm rot="5400000">
          <a:off x="4173238" y="-2711596"/>
          <a:ext cx="1354287" cy="6783837"/>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JO" sz="2400" kern="1200" dirty="0" smtClean="0"/>
            <a:t>بناء قدرات60 شاب وشابه  في ثلاثة محافظات عجلون،عمان والزرقاء حول اهمية التطوع </a:t>
          </a:r>
          <a:r>
            <a:rPr lang="ar-JO" sz="2400" kern="1200" dirty="0" smtClean="0"/>
            <a:t>والمشاركة</a:t>
          </a:r>
          <a:r>
            <a:rPr lang="en-US" sz="2400" kern="1200" dirty="0" smtClean="0"/>
            <a:t> </a:t>
          </a:r>
          <a:r>
            <a:rPr lang="ar-JO" sz="2400" kern="1200" dirty="0" smtClean="0"/>
            <a:t>المدنية </a:t>
          </a:r>
          <a:endParaRPr lang="en-US" sz="1400" kern="1200" dirty="0"/>
        </a:p>
      </dsp:txBody>
      <dsp:txXfrm rot="-5400000">
        <a:off x="1458464" y="69289"/>
        <a:ext cx="6717726" cy="1222065"/>
      </dsp:txXfrm>
    </dsp:sp>
    <dsp:sp modelId="{BB3E7144-7055-468C-B85C-6CB2709C6DC1}">
      <dsp:nvSpPr>
        <dsp:cNvPr id="0" name=""/>
        <dsp:cNvSpPr/>
      </dsp:nvSpPr>
      <dsp:spPr>
        <a:xfrm rot="5400000">
          <a:off x="-312527" y="2112029"/>
          <a:ext cx="2083518" cy="1458463"/>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a:t>2</a:t>
          </a:r>
        </a:p>
      </dsp:txBody>
      <dsp:txXfrm rot="-5400000">
        <a:off x="1" y="2528734"/>
        <a:ext cx="1458463" cy="625055"/>
      </dsp:txXfrm>
    </dsp:sp>
    <dsp:sp modelId="{259D7581-1E33-43C1-B924-ADC9C0DE4247}">
      <dsp:nvSpPr>
        <dsp:cNvPr id="0" name=""/>
        <dsp:cNvSpPr/>
      </dsp:nvSpPr>
      <dsp:spPr>
        <a:xfrm rot="5400000">
          <a:off x="4173238" y="-1007798"/>
          <a:ext cx="1354287" cy="6783837"/>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FontTx/>
            <a:buChar char="••"/>
          </a:pPr>
          <a:r>
            <a:rPr lang="ar-JO" sz="2400" kern="1200" dirty="0" smtClean="0"/>
            <a:t>تمكين 60 شاب وشابة من ثلاث محافظات عمان ، الزرقاء ، عجلون حول تصميم وتنفيذ المبادرات المجتمعية  </a:t>
          </a:r>
          <a:endParaRPr lang="en-US" sz="2400" kern="1200" dirty="0"/>
        </a:p>
      </dsp:txBody>
      <dsp:txXfrm rot="-5400000">
        <a:off x="1458464" y="1773087"/>
        <a:ext cx="6717726" cy="1222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9FD08-0E1A-4D41-A98A-03A0EB021043}">
      <dsp:nvSpPr>
        <dsp:cNvPr id="0" name=""/>
        <dsp:cNvSpPr/>
      </dsp:nvSpPr>
      <dsp:spPr>
        <a:xfrm>
          <a:off x="4842329" y="1383754"/>
          <a:ext cx="290109" cy="1270955"/>
        </a:xfrm>
        <a:custGeom>
          <a:avLst/>
          <a:gdLst/>
          <a:ahLst/>
          <a:cxnLst/>
          <a:rect l="0" t="0" r="0" b="0"/>
          <a:pathLst>
            <a:path>
              <a:moveTo>
                <a:pt x="290109" y="0"/>
              </a:moveTo>
              <a:lnTo>
                <a:pt x="290109" y="1270955"/>
              </a:lnTo>
              <a:lnTo>
                <a:pt x="0" y="12709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E999D6-BC6B-424F-BE00-AD26128AA9C1}">
      <dsp:nvSpPr>
        <dsp:cNvPr id="0" name=""/>
        <dsp:cNvSpPr/>
      </dsp:nvSpPr>
      <dsp:spPr>
        <a:xfrm>
          <a:off x="5132438" y="1383754"/>
          <a:ext cx="1671582" cy="2541910"/>
        </a:xfrm>
        <a:custGeom>
          <a:avLst/>
          <a:gdLst/>
          <a:ahLst/>
          <a:cxnLst/>
          <a:rect l="0" t="0" r="0" b="0"/>
          <a:pathLst>
            <a:path>
              <a:moveTo>
                <a:pt x="0" y="0"/>
              </a:moveTo>
              <a:lnTo>
                <a:pt x="0" y="2251801"/>
              </a:lnTo>
              <a:lnTo>
                <a:pt x="1671582" y="2251801"/>
              </a:lnTo>
              <a:lnTo>
                <a:pt x="1671582" y="25419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E8C04A-528E-422F-BE70-CF1E873A102B}">
      <dsp:nvSpPr>
        <dsp:cNvPr id="0" name=""/>
        <dsp:cNvSpPr/>
      </dsp:nvSpPr>
      <dsp:spPr>
        <a:xfrm>
          <a:off x="3460856" y="1383754"/>
          <a:ext cx="1671582" cy="2541910"/>
        </a:xfrm>
        <a:custGeom>
          <a:avLst/>
          <a:gdLst/>
          <a:ahLst/>
          <a:cxnLst/>
          <a:rect l="0" t="0" r="0" b="0"/>
          <a:pathLst>
            <a:path>
              <a:moveTo>
                <a:pt x="1671582" y="0"/>
              </a:moveTo>
              <a:lnTo>
                <a:pt x="1671582" y="2251801"/>
              </a:lnTo>
              <a:lnTo>
                <a:pt x="0" y="2251801"/>
              </a:lnTo>
              <a:lnTo>
                <a:pt x="0" y="25419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D05169-E3B8-4669-B661-3AD227D271B8}">
      <dsp:nvSpPr>
        <dsp:cNvPr id="0" name=""/>
        <dsp:cNvSpPr/>
      </dsp:nvSpPr>
      <dsp:spPr>
        <a:xfrm>
          <a:off x="3750965" y="2281"/>
          <a:ext cx="2762946" cy="138147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ar-JO" sz="4800" kern="1200" dirty="0" smtClean="0"/>
            <a:t>عدد المستفيدين </a:t>
          </a:r>
          <a:endParaRPr lang="en-US" sz="4800" kern="1200" dirty="0"/>
        </a:p>
      </dsp:txBody>
      <dsp:txXfrm>
        <a:off x="3750965" y="2281"/>
        <a:ext cx="2762946" cy="1381473"/>
      </dsp:txXfrm>
    </dsp:sp>
    <dsp:sp modelId="{B556ED9E-4CE9-4FEC-9C0D-F1BC5582D54D}">
      <dsp:nvSpPr>
        <dsp:cNvPr id="0" name=""/>
        <dsp:cNvSpPr/>
      </dsp:nvSpPr>
      <dsp:spPr>
        <a:xfrm>
          <a:off x="2079383" y="3925664"/>
          <a:ext cx="2762946" cy="138147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ar-JO" sz="4800" kern="1200" dirty="0" smtClean="0"/>
            <a:t>اناث 65</a:t>
          </a:r>
          <a:endParaRPr lang="en-US" sz="4800" kern="1200" dirty="0"/>
        </a:p>
      </dsp:txBody>
      <dsp:txXfrm>
        <a:off x="2079383" y="3925664"/>
        <a:ext cx="2762946" cy="1381473"/>
      </dsp:txXfrm>
    </dsp:sp>
    <dsp:sp modelId="{DB318E6E-9840-4678-B7BB-7C0FB909AE73}">
      <dsp:nvSpPr>
        <dsp:cNvPr id="0" name=""/>
        <dsp:cNvSpPr/>
      </dsp:nvSpPr>
      <dsp:spPr>
        <a:xfrm>
          <a:off x="5422547" y="3925664"/>
          <a:ext cx="2762946" cy="138147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ar-JO" sz="4800" kern="1200" dirty="0" smtClean="0"/>
            <a:t>ذكور55</a:t>
          </a:r>
          <a:endParaRPr lang="en-US" sz="4800" kern="1200" dirty="0"/>
        </a:p>
      </dsp:txBody>
      <dsp:txXfrm>
        <a:off x="5422547" y="3925664"/>
        <a:ext cx="2762946" cy="1381473"/>
      </dsp:txXfrm>
    </dsp:sp>
    <dsp:sp modelId="{28BB8664-77C7-43A3-BD89-67321FE2351F}">
      <dsp:nvSpPr>
        <dsp:cNvPr id="0" name=""/>
        <dsp:cNvSpPr/>
      </dsp:nvSpPr>
      <dsp:spPr>
        <a:xfrm>
          <a:off x="2079383" y="1963972"/>
          <a:ext cx="2762946" cy="138147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ar-JO" sz="4800" kern="1200" dirty="0" smtClean="0"/>
            <a:t>120</a:t>
          </a:r>
          <a:endParaRPr lang="en-US" sz="4800" kern="1200" dirty="0"/>
        </a:p>
      </dsp:txBody>
      <dsp:txXfrm>
        <a:off x="2079383" y="1963972"/>
        <a:ext cx="2762946" cy="1381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C75BE-975C-4FE8-AC11-C2C00DCBFFF0}">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3957F5-A9A4-4370-8DF6-E52F4CB46101}">
      <dsp:nvSpPr>
        <dsp:cNvPr id="0" name=""/>
        <dsp:cNvSpPr/>
      </dsp:nvSpPr>
      <dsp:spPr>
        <a:xfrm>
          <a:off x="766859" y="541866"/>
          <a:ext cx="7301111"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3660" rIns="73660" bIns="73660" numCol="1" spcCol="1270" anchor="ctr" anchorCtr="0">
          <a:noAutofit/>
        </a:bodyPr>
        <a:lstStyle/>
        <a:p>
          <a:pPr lvl="0" algn="l" defTabSz="1289050">
            <a:lnSpc>
              <a:spcPct val="90000"/>
            </a:lnSpc>
            <a:spcBef>
              <a:spcPct val="0"/>
            </a:spcBef>
            <a:spcAft>
              <a:spcPct val="35000"/>
            </a:spcAft>
          </a:pPr>
          <a:r>
            <a:rPr lang="ar-JO" sz="2900" b="1" kern="1200" dirty="0" smtClean="0"/>
            <a:t>مبادرة </a:t>
          </a:r>
          <a:r>
            <a:rPr lang="ar-JO" sz="2900" b="1" kern="1200" dirty="0" smtClean="0"/>
            <a:t>كتابة اوراق السياسات</a:t>
          </a:r>
          <a:endParaRPr lang="ar-JO" sz="2900" b="1" kern="1200" dirty="0" smtClean="0"/>
        </a:p>
        <a:p>
          <a:pPr lvl="0" algn="l" defTabSz="1289050">
            <a:lnSpc>
              <a:spcPct val="90000"/>
            </a:lnSpc>
            <a:spcBef>
              <a:spcPct val="0"/>
            </a:spcBef>
            <a:spcAft>
              <a:spcPct val="35000"/>
            </a:spcAft>
          </a:pPr>
          <a:r>
            <a:rPr lang="ar-JO" sz="2900" b="1" kern="1200" dirty="0" smtClean="0"/>
            <a:t>(مركز شابات كفرنجة)</a:t>
          </a:r>
          <a:endParaRPr lang="en-US" sz="2900" b="1" kern="1200" dirty="0"/>
        </a:p>
      </dsp:txBody>
      <dsp:txXfrm>
        <a:off x="766859" y="541866"/>
        <a:ext cx="7301111" cy="1083733"/>
      </dsp:txXfrm>
    </dsp:sp>
    <dsp:sp modelId="{4BE204BC-A2FB-4C8B-82F8-1E499F81443A}">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7A0060-0ABE-4216-8041-5A4EFD5EB62A}">
      <dsp:nvSpPr>
        <dsp:cNvPr id="0" name=""/>
        <dsp:cNvSpPr/>
      </dsp:nvSpPr>
      <dsp:spPr>
        <a:xfrm>
          <a:off x="1146048" y="2167466"/>
          <a:ext cx="6907174"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3660" rIns="73660" bIns="73660" numCol="1" spcCol="1270" anchor="ctr" anchorCtr="0">
          <a:noAutofit/>
        </a:bodyPr>
        <a:lstStyle/>
        <a:p>
          <a:pPr lvl="0" algn="l" defTabSz="1289050">
            <a:lnSpc>
              <a:spcPct val="90000"/>
            </a:lnSpc>
            <a:spcBef>
              <a:spcPct val="0"/>
            </a:spcBef>
            <a:spcAft>
              <a:spcPct val="35000"/>
            </a:spcAft>
          </a:pPr>
          <a:r>
            <a:rPr lang="ar-JO" sz="2900" b="1" kern="1200" dirty="0" smtClean="0"/>
            <a:t>مبادرة احنا عمان </a:t>
          </a:r>
        </a:p>
        <a:p>
          <a:pPr lvl="0" algn="l" defTabSz="1289050">
            <a:lnSpc>
              <a:spcPct val="90000"/>
            </a:lnSpc>
            <a:spcBef>
              <a:spcPct val="0"/>
            </a:spcBef>
            <a:spcAft>
              <a:spcPct val="35000"/>
            </a:spcAft>
          </a:pPr>
          <a:r>
            <a:rPr lang="ar-JO" sz="2900" b="1" kern="1200" dirty="0" smtClean="0"/>
            <a:t>(مركز شباب الجويدة) </a:t>
          </a:r>
          <a:endParaRPr lang="en-US" sz="2900" b="1" kern="1200" dirty="0"/>
        </a:p>
      </dsp:txBody>
      <dsp:txXfrm>
        <a:off x="1146048" y="2167466"/>
        <a:ext cx="6907174" cy="1083733"/>
      </dsp:txXfrm>
    </dsp:sp>
    <dsp:sp modelId="{5211B735-8A1E-47DD-AECC-7F5B8C802AEE}">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A673ED-96A2-4306-9DF3-4BD37CE14B92}">
      <dsp:nvSpPr>
        <dsp:cNvPr id="0" name=""/>
        <dsp:cNvSpPr/>
      </dsp:nvSpPr>
      <dsp:spPr>
        <a:xfrm>
          <a:off x="752110" y="3793066"/>
          <a:ext cx="7301111"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3660" rIns="73660" bIns="73660" numCol="1" spcCol="1270" anchor="ctr" anchorCtr="0">
          <a:noAutofit/>
        </a:bodyPr>
        <a:lstStyle/>
        <a:p>
          <a:pPr lvl="0" algn="l" defTabSz="1289050">
            <a:lnSpc>
              <a:spcPct val="90000"/>
            </a:lnSpc>
            <a:spcBef>
              <a:spcPct val="0"/>
            </a:spcBef>
            <a:spcAft>
              <a:spcPct val="35000"/>
            </a:spcAft>
          </a:pPr>
          <a:r>
            <a:rPr lang="ar-JO" sz="2900" b="1" kern="1200" dirty="0" smtClean="0"/>
            <a:t>مبادرة مركزك امانك </a:t>
          </a:r>
        </a:p>
        <a:p>
          <a:pPr lvl="0" algn="l" defTabSz="1289050">
            <a:lnSpc>
              <a:spcPct val="90000"/>
            </a:lnSpc>
            <a:spcBef>
              <a:spcPct val="0"/>
            </a:spcBef>
            <a:spcAft>
              <a:spcPct val="35000"/>
            </a:spcAft>
          </a:pPr>
          <a:r>
            <a:rPr lang="ar-JO" sz="2900" b="1" kern="1200" dirty="0" smtClean="0"/>
            <a:t>(مركز شباب ماركا </a:t>
          </a:r>
          <a:r>
            <a:rPr lang="ar-JO" sz="2900" kern="1200" dirty="0" smtClean="0"/>
            <a:t>)</a:t>
          </a:r>
          <a:endParaRPr lang="en-US" sz="2900" kern="1200" dirty="0"/>
        </a:p>
      </dsp:txBody>
      <dsp:txXfrm>
        <a:off x="752110" y="3793066"/>
        <a:ext cx="7301111" cy="1083733"/>
      </dsp:txXfrm>
    </dsp:sp>
    <dsp:sp modelId="{EE48D430-A882-40F5-AA07-4ACBB87AB74A}">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CEFCD-57FC-4233-937F-F5B0B618E5EB}"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72A2D-2CF9-4A51-9E4E-2C7087D740DC}" type="slidenum">
              <a:rPr lang="en-US" smtClean="0"/>
              <a:t>‹#›</a:t>
            </a:fld>
            <a:endParaRPr lang="en-US"/>
          </a:p>
        </p:txBody>
      </p:sp>
    </p:spTree>
    <p:extLst>
      <p:ext uri="{BB962C8B-B14F-4D97-AF65-F5344CB8AC3E}">
        <p14:creationId xmlns:p14="http://schemas.microsoft.com/office/powerpoint/2010/main" val="41796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sz="1200" dirty="0" smtClean="0">
                <a:solidFill>
                  <a:srgbClr val="000000"/>
                </a:solidFill>
                <a:latin typeface="Times New Roman" panose="02020603050405020304" pitchFamily="18" charset="0"/>
                <a:ea typeface="Calibri" panose="020F0502020204030204" pitchFamily="34" charset="0"/>
              </a:rPr>
              <a:t>مبادرة اوراق السياسات الهدف منها </a:t>
            </a:r>
            <a:r>
              <a:rPr lang="ar-JO" sz="1200" b="1" dirty="0" smtClean="0"/>
              <a:t>تمكين مجموعة من الشباب في موضوع إعداد أوراق سياسات لإكسابهم مهارات وصف وتحليل القضايا والمشاكل العامة  وتقديم توصيات وبدائل لصانعي القرار وأصحاب العلاقة المباشرين وغير المباشرين في صياغة القرارات العامة  و تعريف صناع القرار بأهمية دور الشباب في المشاركة المدنية وبمفهوم أوراق السياسات كأداة للمشاركة </a:t>
            </a:r>
            <a:endParaRPr lang="en-US" dirty="0"/>
          </a:p>
        </p:txBody>
      </p:sp>
      <p:sp>
        <p:nvSpPr>
          <p:cNvPr id="4" name="Slide Number Placeholder 3"/>
          <p:cNvSpPr>
            <a:spLocks noGrp="1"/>
          </p:cNvSpPr>
          <p:nvPr>
            <p:ph type="sldNum" sz="quarter" idx="10"/>
          </p:nvPr>
        </p:nvSpPr>
        <p:spPr/>
        <p:txBody>
          <a:bodyPr/>
          <a:lstStyle/>
          <a:p>
            <a:fld id="{26D72A2D-2CF9-4A51-9E4E-2C7087D740DC}" type="slidenum">
              <a:rPr lang="en-US" smtClean="0"/>
              <a:t>11</a:t>
            </a:fld>
            <a:endParaRPr lang="en-US"/>
          </a:p>
        </p:txBody>
      </p:sp>
    </p:spTree>
    <p:extLst>
      <p:ext uri="{BB962C8B-B14F-4D97-AF65-F5344CB8AC3E}">
        <p14:creationId xmlns:p14="http://schemas.microsoft.com/office/powerpoint/2010/main" val="97320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sz="1200" dirty="0" smtClean="0">
                <a:solidFill>
                  <a:srgbClr val="000000"/>
                </a:solidFill>
                <a:latin typeface="Times New Roman" panose="02020603050405020304" pitchFamily="18" charset="0"/>
                <a:ea typeface="Calibri" panose="020F0502020204030204" pitchFamily="34" charset="0"/>
              </a:rPr>
              <a:t>مبادرة اوراق السياسات الهدف منها </a:t>
            </a:r>
            <a:r>
              <a:rPr lang="ar-JO" sz="1200" b="1" dirty="0" smtClean="0"/>
              <a:t>تمكين مجموعة من الشباب في موضوع إعداد أوراق سياسات لإكسابهم مهارات وصف وتحليل القضايا والمشاكل العامة  وتقديم توصيات وبدائل لصانعي القرار وأصحاب العلاقة المباشرين وغير المباشرين في صياغة القرارات العامة  و تعريف صناع القرار بأهمية دور الشباب في المشاركة المدنية وبمفهوم أوراق السياسات كأداة للمشاركة </a:t>
            </a:r>
            <a:endParaRPr lang="en-US" dirty="0"/>
          </a:p>
        </p:txBody>
      </p:sp>
      <p:sp>
        <p:nvSpPr>
          <p:cNvPr id="4" name="Slide Number Placeholder 3"/>
          <p:cNvSpPr>
            <a:spLocks noGrp="1"/>
          </p:cNvSpPr>
          <p:nvPr>
            <p:ph type="sldNum" sz="quarter" idx="10"/>
          </p:nvPr>
        </p:nvSpPr>
        <p:spPr/>
        <p:txBody>
          <a:bodyPr/>
          <a:lstStyle/>
          <a:p>
            <a:fld id="{26D72A2D-2CF9-4A51-9E4E-2C7087D740DC}" type="slidenum">
              <a:rPr lang="en-US" smtClean="0"/>
              <a:t>12</a:t>
            </a:fld>
            <a:endParaRPr lang="en-US"/>
          </a:p>
        </p:txBody>
      </p:sp>
    </p:spTree>
    <p:extLst>
      <p:ext uri="{BB962C8B-B14F-4D97-AF65-F5344CB8AC3E}">
        <p14:creationId xmlns:p14="http://schemas.microsoft.com/office/powerpoint/2010/main" val="186570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sz="1200" dirty="0" smtClean="0">
                <a:solidFill>
                  <a:srgbClr val="000000"/>
                </a:solidFill>
                <a:latin typeface="Times New Roman" panose="02020603050405020304" pitchFamily="18" charset="0"/>
                <a:ea typeface="Calibri" panose="020F0502020204030204" pitchFamily="34" charset="0"/>
              </a:rPr>
              <a:t>مبادرة اوراق السياسات الهدف منها </a:t>
            </a:r>
            <a:r>
              <a:rPr lang="ar-JO" sz="1200" b="1" dirty="0" smtClean="0"/>
              <a:t>تمكين مجموعة من الشباب في موضوع إعداد أوراق سياسات لإكسابهم مهارات وصف وتحليل القضايا والمشاكل العامة  وتقديم توصيات وبدائل لصانعي القرار وأصحاب العلاقة المباشرين وغير المباشرين في صياغة القرارات العامة  و تعريف صناع القرار بأهمية دور الشباب في المشاركة المدنية وبمفهوم أوراق السياسات كأداة للمشاركة </a:t>
            </a:r>
            <a:endParaRPr lang="en-US" dirty="0"/>
          </a:p>
        </p:txBody>
      </p:sp>
      <p:sp>
        <p:nvSpPr>
          <p:cNvPr id="4" name="Slide Number Placeholder 3"/>
          <p:cNvSpPr>
            <a:spLocks noGrp="1"/>
          </p:cNvSpPr>
          <p:nvPr>
            <p:ph type="sldNum" sz="quarter" idx="10"/>
          </p:nvPr>
        </p:nvSpPr>
        <p:spPr/>
        <p:txBody>
          <a:bodyPr/>
          <a:lstStyle/>
          <a:p>
            <a:fld id="{26D72A2D-2CF9-4A51-9E4E-2C7087D740DC}" type="slidenum">
              <a:rPr lang="en-US" smtClean="0"/>
              <a:t>13</a:t>
            </a:fld>
            <a:endParaRPr lang="en-US"/>
          </a:p>
        </p:txBody>
      </p:sp>
    </p:spTree>
    <p:extLst>
      <p:ext uri="{BB962C8B-B14F-4D97-AF65-F5344CB8AC3E}">
        <p14:creationId xmlns:p14="http://schemas.microsoft.com/office/powerpoint/2010/main" val="250297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40CB399-A789-4B84-98AF-9F2C882853AC}" type="datetimeFigureOut">
              <a:rPr lang="en-GB" smtClean="0"/>
              <a:t>06/12/2021</a:t>
            </a:fld>
            <a:endParaRPr lang="en-GB"/>
          </a:p>
        </p:txBody>
      </p:sp>
      <p:sp>
        <p:nvSpPr>
          <p:cNvPr id="6" name="Slide Number Placeholder 5"/>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112999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0CB399-A789-4B84-98AF-9F2C882853AC}" type="datetimeFigureOut">
              <a:rPr lang="en-GB" smtClean="0"/>
              <a:t>06/12/2021</a:t>
            </a:fld>
            <a:endParaRPr lang="en-GB"/>
          </a:p>
        </p:txBody>
      </p:sp>
      <p:sp>
        <p:nvSpPr>
          <p:cNvPr id="5" name="Footer Placeholder 4"/>
          <p:cNvSpPr>
            <a:spLocks noGrp="1"/>
          </p:cNvSpPr>
          <p:nvPr>
            <p:ph type="ftr" sz="quarter" idx="11"/>
          </p:nvPr>
        </p:nvSpPr>
        <p:spPr>
          <a:xfrm>
            <a:off x="838200" y="5476785"/>
            <a:ext cx="1974669"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205687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40CB399-A789-4B84-98AF-9F2C882853AC}" type="datetimeFigureOut">
              <a:rPr lang="en-GB" smtClean="0"/>
              <a:t>06/12/2021</a:t>
            </a:fld>
            <a:endParaRPr lang="en-GB"/>
          </a:p>
        </p:txBody>
      </p:sp>
      <p:sp>
        <p:nvSpPr>
          <p:cNvPr id="8" name="Footer Placeholder 7"/>
          <p:cNvSpPr>
            <a:spLocks noGrp="1"/>
          </p:cNvSpPr>
          <p:nvPr>
            <p:ph type="ftr" sz="quarter" idx="11"/>
          </p:nvPr>
        </p:nvSpPr>
        <p:spPr>
          <a:xfrm>
            <a:off x="838200" y="5476785"/>
            <a:ext cx="1974669"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3209109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CB399-A789-4B84-98AF-9F2C882853AC}" type="datetimeFigureOut">
              <a:rPr lang="en-GB" smtClean="0"/>
              <a:t>06/12/2021</a:t>
            </a:fld>
            <a:endParaRPr lang="en-GB"/>
          </a:p>
        </p:txBody>
      </p:sp>
      <p:sp>
        <p:nvSpPr>
          <p:cNvPr id="3" name="Footer Placeholder 2"/>
          <p:cNvSpPr>
            <a:spLocks noGrp="1"/>
          </p:cNvSpPr>
          <p:nvPr>
            <p:ph type="ftr" sz="quarter" idx="11"/>
          </p:nvPr>
        </p:nvSpPr>
        <p:spPr>
          <a:xfrm>
            <a:off x="838200" y="5476785"/>
            <a:ext cx="1974669"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2781416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CB399-A789-4B84-98AF-9F2C882853AC}" type="datetimeFigureOut">
              <a:rPr lang="en-GB" smtClean="0"/>
              <a:t>06/12/2021</a:t>
            </a:fld>
            <a:endParaRPr lang="en-GB"/>
          </a:p>
        </p:txBody>
      </p:sp>
      <p:sp>
        <p:nvSpPr>
          <p:cNvPr id="6" name="Slide Number Placeholder 5"/>
          <p:cNvSpPr>
            <a:spLocks noGrp="1"/>
          </p:cNvSpPr>
          <p:nvPr>
            <p:ph type="sldNum" sz="quarter" idx="4"/>
          </p:nvPr>
        </p:nvSpPr>
        <p:spPr>
          <a:xfrm>
            <a:off x="10781211" y="6356349"/>
            <a:ext cx="572589" cy="365125"/>
          </a:xfrm>
          <a:prstGeom prst="rect">
            <a:avLst/>
          </a:prstGeom>
        </p:spPr>
        <p:txBody>
          <a:bodyPr vert="horz" lIns="91440" tIns="45720" rIns="91440" bIns="45720" rtlCol="0" anchor="ctr"/>
          <a:lstStyle>
            <a:lvl1pPr algn="r">
              <a:defRPr sz="1200" b="0" i="1">
                <a:solidFill>
                  <a:srgbClr val="027A3D"/>
                </a:solidFill>
              </a:defRPr>
            </a:lvl1pPr>
          </a:lstStyle>
          <a:p>
            <a:fld id="{2A3EFCE8-DABE-468E-A689-DB3B278CADEE}" type="slidenum">
              <a:rPr lang="en-GB" smtClean="0"/>
              <a:pPr/>
              <a:t>‹#›</a:t>
            </a:fld>
            <a:endParaRPr lang="en-GB" dirty="0"/>
          </a:p>
        </p:txBody>
      </p:sp>
      <p:sp>
        <p:nvSpPr>
          <p:cNvPr id="7" name="Title Placeholder 1"/>
          <p:cNvSpPr txBox="1">
            <a:spLocks/>
          </p:cNvSpPr>
          <p:nvPr userDrawn="1"/>
        </p:nvSpPr>
        <p:spPr>
          <a:xfrm>
            <a:off x="838200" y="371226"/>
            <a:ext cx="2340429" cy="96792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1" kern="1200">
                <a:solidFill>
                  <a:srgbClr val="027A3D"/>
                </a:solidFill>
                <a:latin typeface="+mj-lt"/>
                <a:ea typeface="+mj-ea"/>
                <a:cs typeface="+mj-cs"/>
              </a:defRPr>
            </a:lvl1pPr>
          </a:lstStyle>
          <a:p>
            <a:endParaRPr lang="en-GB" dirty="0"/>
          </a:p>
        </p:txBody>
      </p:sp>
    </p:spTree>
    <p:extLst>
      <p:ext uri="{BB962C8B-B14F-4D97-AF65-F5344CB8AC3E}">
        <p14:creationId xmlns:p14="http://schemas.microsoft.com/office/powerpoint/2010/main" val="2401492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r" defTabSz="914400" rtl="0" eaLnBrk="1" latinLnBrk="0" hangingPunct="1">
        <a:lnSpc>
          <a:spcPct val="90000"/>
        </a:lnSpc>
        <a:spcBef>
          <a:spcPct val="0"/>
        </a:spcBef>
        <a:buNone/>
        <a:defRPr sz="4400" b="1" kern="1200">
          <a:solidFill>
            <a:srgbClr val="027A3D"/>
          </a:solidFill>
          <a:latin typeface="+mn-lt"/>
          <a:ea typeface="+mj-ea"/>
          <a:cs typeface="+mj-cs"/>
        </a:defRPr>
      </a:lvl1pPr>
    </p:titleStyle>
    <p:body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9.png"/><Relationship Id="rId7" Type="http://schemas.openxmlformats.org/officeDocument/2006/relationships/diagramQuickStyle" Target="../diagrams/quickStyle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1.jpeg"/><Relationship Id="rId4" Type="http://schemas.openxmlformats.org/officeDocument/2006/relationships/image" Target="../media/image10.pn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9.png"/><Relationship Id="rId7" Type="http://schemas.openxmlformats.org/officeDocument/2006/relationships/diagramQuickStyle" Target="../diagrams/quickStyle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2.jpg"/><Relationship Id="rId4" Type="http://schemas.openxmlformats.org/officeDocument/2006/relationships/image" Target="../media/image10.pn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png"/><Relationship Id="rId7" Type="http://schemas.openxmlformats.org/officeDocument/2006/relationships/diagramQuickStyle" Target="../diagrams/quickStyle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3.jpg"/><Relationship Id="rId4" Type="http://schemas.openxmlformats.org/officeDocument/2006/relationships/image" Target="../media/image10.png"/><Relationship Id="rId9" Type="http://schemas.microsoft.com/office/2007/relationships/diagramDrawing" Target="../diagrams/drawing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16EB3-7891-47F7-961F-4D86BB18118B}"/>
              </a:ext>
            </a:extLst>
          </p:cNvPr>
          <p:cNvPicPr>
            <a:picLocks noChangeAspect="1"/>
          </p:cNvPicPr>
          <p:nvPr/>
        </p:nvPicPr>
        <p:blipFill>
          <a:blip r:embed="rId2"/>
          <a:stretch>
            <a:fillRect/>
          </a:stretch>
        </p:blipFill>
        <p:spPr>
          <a:xfrm>
            <a:off x="0" y="6173189"/>
            <a:ext cx="12191999" cy="744770"/>
          </a:xfrm>
          <a:prstGeom prst="rect">
            <a:avLst/>
          </a:prstGeom>
        </p:spPr>
      </p:pic>
      <p:grpSp>
        <p:nvGrpSpPr>
          <p:cNvPr id="6" name="Group 5">
            <a:extLst>
              <a:ext uri="{FF2B5EF4-FFF2-40B4-BE49-F238E27FC236}">
                <a16:creationId xmlns:a16="http://schemas.microsoft.com/office/drawing/2014/main" id="{47135507-88DE-4E15-8A38-46FF3B341061}"/>
              </a:ext>
            </a:extLst>
          </p:cNvPr>
          <p:cNvGrpSpPr/>
          <p:nvPr/>
        </p:nvGrpSpPr>
        <p:grpSpPr>
          <a:xfrm>
            <a:off x="5366836" y="216865"/>
            <a:ext cx="1458329" cy="1300450"/>
            <a:chOff x="94973" y="-155197"/>
            <a:chExt cx="4642806" cy="2402888"/>
          </a:xfrm>
        </p:grpSpPr>
        <p:sp>
          <p:nvSpPr>
            <p:cNvPr id="7" name="Title 1">
              <a:extLst>
                <a:ext uri="{FF2B5EF4-FFF2-40B4-BE49-F238E27FC236}">
                  <a16:creationId xmlns:a16="http://schemas.microsoft.com/office/drawing/2014/main" id="{93D48714-665B-4003-A0B0-3C3593207323}"/>
                </a:ext>
              </a:extLst>
            </p:cNvPr>
            <p:cNvSpPr txBox="1">
              <a:spLocks/>
            </p:cNvSpPr>
            <p:nvPr/>
          </p:nvSpPr>
          <p:spPr>
            <a:xfrm>
              <a:off x="94973" y="-155197"/>
              <a:ext cx="4642806" cy="1027811"/>
            </a:xfrm>
            <a:prstGeom prst="rect">
              <a:avLst/>
            </a:prstGeom>
          </p:spPr>
          <p:txBody>
            <a:bodyPr vert="horz" lIns="91440" tIns="45720" rIns="91440" bIns="45720" rtlCol="0" anchor="ctr">
              <a:normAutofit/>
            </a:bodyPr>
            <a:lstStyle/>
            <a:p>
              <a:pPr marL="0" marR="0" algn="ctr" rtl="1">
                <a:spcBef>
                  <a:spcPts val="0"/>
                </a:spcBef>
                <a:spcAft>
                  <a:spcPts val="0"/>
                </a:spcAft>
              </a:pPr>
              <a:r>
                <a:rPr lang="fa-IR" sz="2400" b="1" kern="1200" dirty="0">
                  <a:solidFill>
                    <a:srgbClr val="000000"/>
                  </a:solidFill>
                  <a:effectLst/>
                  <a:latin typeface="Times New Roman" panose="02020603050405020304" pitchFamily="18" charset="0"/>
                  <a:ea typeface="Calibri" panose="020F0502020204030204" pitchFamily="34" charset="0"/>
                  <a:cs typeface="Sakkal Majalla" panose="02000000000000000000" pitchFamily="2" charset="-78"/>
                </a:rPr>
                <a:t>مسارنا</a:t>
              </a:r>
              <a:endParaRPr lang="en-US" sz="1200" dirty="0">
                <a:effectLst/>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A1106095-FCB6-4ADF-83CF-C3D7CF12EC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849" b="-1"/>
            <a:stretch/>
          </p:blipFill>
          <p:spPr>
            <a:xfrm>
              <a:off x="993581" y="871552"/>
              <a:ext cx="3220007" cy="1376139"/>
            </a:xfrm>
            <a:prstGeom prst="rect">
              <a:avLst/>
            </a:prstGeom>
          </p:spPr>
        </p:pic>
      </p:grpSp>
      <p:sp>
        <p:nvSpPr>
          <p:cNvPr id="9" name="Title 1">
            <a:extLst>
              <a:ext uri="{FF2B5EF4-FFF2-40B4-BE49-F238E27FC236}">
                <a16:creationId xmlns:a16="http://schemas.microsoft.com/office/drawing/2014/main" id="{7601433E-F35E-4227-8647-139DE1BC5FA6}"/>
              </a:ext>
            </a:extLst>
          </p:cNvPr>
          <p:cNvSpPr>
            <a:spLocks noGrp="1"/>
          </p:cNvSpPr>
          <p:nvPr>
            <p:ph type="title"/>
          </p:nvPr>
        </p:nvSpPr>
        <p:spPr>
          <a:xfrm>
            <a:off x="2091701" y="2358630"/>
            <a:ext cx="8008598" cy="2140740"/>
          </a:xfrm>
        </p:spPr>
        <p:txBody>
          <a:bodyPr anchor="ctr">
            <a:noAutofit/>
          </a:bodyPr>
          <a:lstStyle/>
          <a:p>
            <a:pPr algn="ctr"/>
            <a:r>
              <a:rPr lang="ar-JO" sz="5400" dirty="0" smtClean="0"/>
              <a:t>مبادرة </a:t>
            </a:r>
            <a:r>
              <a:rPr lang="ar-JO" sz="5400" dirty="0" smtClean="0"/>
              <a:t>شارك </a:t>
            </a:r>
            <a:endParaRPr lang="en-US" sz="5400" dirty="0"/>
          </a:p>
        </p:txBody>
      </p:sp>
    </p:spTree>
    <p:extLst>
      <p:ext uri="{BB962C8B-B14F-4D97-AF65-F5344CB8AC3E}">
        <p14:creationId xmlns:p14="http://schemas.microsoft.com/office/powerpoint/2010/main" val="3883186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536" y="73003"/>
            <a:ext cx="1457070" cy="1298561"/>
          </a:xfrm>
          <a:prstGeom prst="rect">
            <a:avLst/>
          </a:prstGeom>
        </p:spPr>
      </p:pic>
      <p:pic>
        <p:nvPicPr>
          <p:cNvPr id="3" name="Picture 2"/>
          <p:cNvPicPr>
            <a:picLocks noChangeAspect="1"/>
          </p:cNvPicPr>
          <p:nvPr/>
        </p:nvPicPr>
        <p:blipFill>
          <a:blip r:embed="rId3"/>
          <a:stretch>
            <a:fillRect/>
          </a:stretch>
        </p:blipFill>
        <p:spPr>
          <a:xfrm>
            <a:off x="0" y="6114224"/>
            <a:ext cx="12193057" cy="743776"/>
          </a:xfrm>
          <a:prstGeom prst="rect">
            <a:avLst/>
          </a:prstGeom>
        </p:spPr>
      </p:pic>
      <p:graphicFrame>
        <p:nvGraphicFramePr>
          <p:cNvPr id="6" name="Diagram 5"/>
          <p:cNvGraphicFramePr/>
          <p:nvPr>
            <p:extLst>
              <p:ext uri="{D42A27DB-BD31-4B8C-83A1-F6EECF244321}">
                <p14:modId xmlns:p14="http://schemas.microsoft.com/office/powerpoint/2010/main" val="3004619350"/>
              </p:ext>
            </p:extLst>
          </p:nvPr>
        </p:nvGraphicFramePr>
        <p:xfrm>
          <a:off x="9527458" y="719666"/>
          <a:ext cx="1363212" cy="5242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p:cNvGraphicFramePr/>
          <p:nvPr>
            <p:extLst>
              <p:ext uri="{D42A27DB-BD31-4B8C-83A1-F6EECF244321}">
                <p14:modId xmlns:p14="http://schemas.microsoft.com/office/powerpoint/2010/main" val="2662819478"/>
              </p:ext>
            </p:extLst>
          </p:nvPr>
        </p:nvGraphicFramePr>
        <p:xfrm>
          <a:off x="2032528" y="543047"/>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2558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536" y="73003"/>
            <a:ext cx="1457070" cy="1298561"/>
          </a:xfrm>
          <a:prstGeom prst="rect">
            <a:avLst/>
          </a:prstGeom>
        </p:spPr>
      </p:pic>
      <p:pic>
        <p:nvPicPr>
          <p:cNvPr id="3" name="Picture 2"/>
          <p:cNvPicPr>
            <a:picLocks noChangeAspect="1"/>
          </p:cNvPicPr>
          <p:nvPr/>
        </p:nvPicPr>
        <p:blipFill>
          <a:blip r:embed="rId4"/>
          <a:stretch>
            <a:fillRect/>
          </a:stretch>
        </p:blipFill>
        <p:spPr>
          <a:xfrm>
            <a:off x="0" y="6114224"/>
            <a:ext cx="12193057" cy="743776"/>
          </a:xfrm>
          <a:prstGeom prst="rect">
            <a:avLst/>
          </a:prstGeom>
        </p:spPr>
      </p:pic>
      <p:graphicFrame>
        <p:nvGraphicFramePr>
          <p:cNvPr id="6" name="Diagram 5"/>
          <p:cNvGraphicFramePr/>
          <p:nvPr>
            <p:extLst>
              <p:ext uri="{D42A27DB-BD31-4B8C-83A1-F6EECF244321}">
                <p14:modId xmlns:p14="http://schemas.microsoft.com/office/powerpoint/2010/main" val="3004619350"/>
              </p:ext>
            </p:extLst>
          </p:nvPr>
        </p:nvGraphicFramePr>
        <p:xfrm>
          <a:off x="9527458" y="719666"/>
          <a:ext cx="1363212" cy="5242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ubtitle 2"/>
          <p:cNvSpPr txBox="1">
            <a:spLocks/>
          </p:cNvSpPr>
          <p:nvPr/>
        </p:nvSpPr>
        <p:spPr>
          <a:xfrm>
            <a:off x="2145180" y="719666"/>
            <a:ext cx="6548284" cy="96761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rtl="1">
              <a:lnSpc>
                <a:spcPct val="150000"/>
              </a:lnSpc>
            </a:pPr>
            <a:r>
              <a:rPr lang="ar-JO" sz="2800" dirty="0">
                <a:solidFill>
                  <a:srgbClr val="000000"/>
                </a:solidFill>
                <a:latin typeface="Times New Roman" panose="02020603050405020304" pitchFamily="18" charset="0"/>
                <a:ea typeface="Times New Roman" panose="02020603050405020304" pitchFamily="18" charset="0"/>
              </a:rPr>
              <a:t>مبادرة كتابة اوراق السياسات (مركز شابات كفرنجة</a:t>
            </a:r>
            <a:r>
              <a:rPr lang="ar-JO" sz="2800" dirty="0" smtClean="0">
                <a:solidFill>
                  <a:srgbClr val="000000"/>
                </a:solidFill>
                <a:latin typeface="Times New Roman" panose="02020603050405020304" pitchFamily="18" charset="0"/>
                <a:ea typeface="Times New Roman" panose="02020603050405020304" pitchFamily="18" charset="0"/>
              </a:rPr>
              <a:t>)</a:t>
            </a:r>
            <a:endParaRPr lang="ar-JO" sz="2800" dirty="0">
              <a:solidFill>
                <a:srgbClr val="000000"/>
              </a:solidFill>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62033" y="1605678"/>
            <a:ext cx="6411650" cy="4274433"/>
          </a:xfrm>
          <a:prstGeom prst="rect">
            <a:avLst/>
          </a:prstGeom>
        </p:spPr>
      </p:pic>
    </p:spTree>
    <p:extLst>
      <p:ext uri="{BB962C8B-B14F-4D97-AF65-F5344CB8AC3E}">
        <p14:creationId xmlns:p14="http://schemas.microsoft.com/office/powerpoint/2010/main" val="1012193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536" y="73003"/>
            <a:ext cx="1457070" cy="1298561"/>
          </a:xfrm>
          <a:prstGeom prst="rect">
            <a:avLst/>
          </a:prstGeom>
        </p:spPr>
      </p:pic>
      <p:pic>
        <p:nvPicPr>
          <p:cNvPr id="3" name="Picture 2"/>
          <p:cNvPicPr>
            <a:picLocks noChangeAspect="1"/>
          </p:cNvPicPr>
          <p:nvPr/>
        </p:nvPicPr>
        <p:blipFill>
          <a:blip r:embed="rId4"/>
          <a:stretch>
            <a:fillRect/>
          </a:stretch>
        </p:blipFill>
        <p:spPr>
          <a:xfrm>
            <a:off x="0" y="6114224"/>
            <a:ext cx="12193057" cy="743776"/>
          </a:xfrm>
          <a:prstGeom prst="rect">
            <a:avLst/>
          </a:prstGeom>
        </p:spPr>
      </p:pic>
      <p:graphicFrame>
        <p:nvGraphicFramePr>
          <p:cNvPr id="6" name="Diagram 5"/>
          <p:cNvGraphicFramePr/>
          <p:nvPr>
            <p:extLst>
              <p:ext uri="{D42A27DB-BD31-4B8C-83A1-F6EECF244321}">
                <p14:modId xmlns:p14="http://schemas.microsoft.com/office/powerpoint/2010/main" val="3004619350"/>
              </p:ext>
            </p:extLst>
          </p:nvPr>
        </p:nvGraphicFramePr>
        <p:xfrm>
          <a:off x="9527458" y="719666"/>
          <a:ext cx="1363212" cy="5242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ubtitle 2"/>
          <p:cNvSpPr txBox="1">
            <a:spLocks/>
          </p:cNvSpPr>
          <p:nvPr/>
        </p:nvSpPr>
        <p:spPr>
          <a:xfrm>
            <a:off x="2082070" y="402716"/>
            <a:ext cx="6548284" cy="96761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rtl="1">
              <a:lnSpc>
                <a:spcPct val="150000"/>
              </a:lnSpc>
            </a:pPr>
            <a:r>
              <a:rPr lang="ar-JO" sz="2800" dirty="0">
                <a:solidFill>
                  <a:srgbClr val="000000"/>
                </a:solidFill>
                <a:latin typeface="Times New Roman" panose="02020603050405020304" pitchFamily="18" charset="0"/>
                <a:ea typeface="Times New Roman" panose="02020603050405020304" pitchFamily="18" charset="0"/>
              </a:rPr>
              <a:t>مبادرة </a:t>
            </a:r>
            <a:r>
              <a:rPr lang="ar-JO" sz="2800" dirty="0" smtClean="0">
                <a:solidFill>
                  <a:srgbClr val="000000"/>
                </a:solidFill>
                <a:latin typeface="Times New Roman" panose="02020603050405020304" pitchFamily="18" charset="0"/>
                <a:ea typeface="Times New Roman" panose="02020603050405020304" pitchFamily="18" charset="0"/>
              </a:rPr>
              <a:t>احنا عمان (مركز مركز شباب الجويده)</a:t>
            </a:r>
            <a:endParaRPr lang="ar-JO" sz="2800" dirty="0">
              <a:solidFill>
                <a:srgbClr val="000000"/>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45863" y="1465726"/>
            <a:ext cx="6689175" cy="4457708"/>
          </a:xfrm>
          <a:prstGeom prst="rect">
            <a:avLst/>
          </a:prstGeom>
        </p:spPr>
      </p:pic>
    </p:spTree>
    <p:extLst>
      <p:ext uri="{BB962C8B-B14F-4D97-AF65-F5344CB8AC3E}">
        <p14:creationId xmlns:p14="http://schemas.microsoft.com/office/powerpoint/2010/main" val="3274434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536" y="73003"/>
            <a:ext cx="1457070" cy="1298561"/>
          </a:xfrm>
          <a:prstGeom prst="rect">
            <a:avLst/>
          </a:prstGeom>
        </p:spPr>
      </p:pic>
      <p:pic>
        <p:nvPicPr>
          <p:cNvPr id="3" name="Picture 2"/>
          <p:cNvPicPr>
            <a:picLocks noChangeAspect="1"/>
          </p:cNvPicPr>
          <p:nvPr/>
        </p:nvPicPr>
        <p:blipFill>
          <a:blip r:embed="rId4"/>
          <a:stretch>
            <a:fillRect/>
          </a:stretch>
        </p:blipFill>
        <p:spPr>
          <a:xfrm>
            <a:off x="0" y="6114224"/>
            <a:ext cx="12193057" cy="743776"/>
          </a:xfrm>
          <a:prstGeom prst="rect">
            <a:avLst/>
          </a:prstGeom>
        </p:spPr>
      </p:pic>
      <p:graphicFrame>
        <p:nvGraphicFramePr>
          <p:cNvPr id="6" name="Diagram 5"/>
          <p:cNvGraphicFramePr/>
          <p:nvPr>
            <p:extLst>
              <p:ext uri="{D42A27DB-BD31-4B8C-83A1-F6EECF244321}">
                <p14:modId xmlns:p14="http://schemas.microsoft.com/office/powerpoint/2010/main" val="3004619350"/>
              </p:ext>
            </p:extLst>
          </p:nvPr>
        </p:nvGraphicFramePr>
        <p:xfrm>
          <a:off x="9527458" y="719666"/>
          <a:ext cx="1363212" cy="5242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ubtitle 2"/>
          <p:cNvSpPr txBox="1">
            <a:spLocks/>
          </p:cNvSpPr>
          <p:nvPr/>
        </p:nvSpPr>
        <p:spPr>
          <a:xfrm>
            <a:off x="1871007" y="527937"/>
            <a:ext cx="6548284" cy="96761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rtl="1">
              <a:lnSpc>
                <a:spcPct val="150000"/>
              </a:lnSpc>
            </a:pPr>
            <a:r>
              <a:rPr lang="ar-JO" sz="2800" dirty="0">
                <a:solidFill>
                  <a:srgbClr val="000000"/>
                </a:solidFill>
                <a:latin typeface="Times New Roman" panose="02020603050405020304" pitchFamily="18" charset="0"/>
                <a:ea typeface="Times New Roman" panose="02020603050405020304" pitchFamily="18" charset="0"/>
              </a:rPr>
              <a:t>مبادرة </a:t>
            </a:r>
            <a:r>
              <a:rPr lang="ar-JO" sz="2800" dirty="0" smtClean="0">
                <a:solidFill>
                  <a:srgbClr val="000000"/>
                </a:solidFill>
                <a:latin typeface="Times New Roman" panose="02020603050405020304" pitchFamily="18" charset="0"/>
                <a:ea typeface="Times New Roman" panose="02020603050405020304" pitchFamily="18" charset="0"/>
              </a:rPr>
              <a:t>مركزك امانك (مركز شباب ماركا)</a:t>
            </a:r>
            <a:endParaRPr lang="ar-JO" sz="2800" dirty="0">
              <a:solidFill>
                <a:srgbClr val="000000"/>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3485" y="1375249"/>
            <a:ext cx="6826572" cy="4264359"/>
          </a:xfrm>
          <a:prstGeom prst="rect">
            <a:avLst/>
          </a:prstGeom>
        </p:spPr>
      </p:pic>
    </p:spTree>
    <p:extLst>
      <p:ext uri="{BB962C8B-B14F-4D97-AF65-F5344CB8AC3E}">
        <p14:creationId xmlns:p14="http://schemas.microsoft.com/office/powerpoint/2010/main" val="331089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536" y="73003"/>
            <a:ext cx="1457070" cy="1298561"/>
          </a:xfrm>
          <a:prstGeom prst="rect">
            <a:avLst/>
          </a:prstGeom>
        </p:spPr>
      </p:pic>
      <p:pic>
        <p:nvPicPr>
          <p:cNvPr id="3" name="Picture 2"/>
          <p:cNvPicPr>
            <a:picLocks noChangeAspect="1"/>
          </p:cNvPicPr>
          <p:nvPr/>
        </p:nvPicPr>
        <p:blipFill>
          <a:blip r:embed="rId3"/>
          <a:stretch>
            <a:fillRect/>
          </a:stretch>
        </p:blipFill>
        <p:spPr>
          <a:xfrm>
            <a:off x="0" y="6114224"/>
            <a:ext cx="12193057" cy="743776"/>
          </a:xfrm>
          <a:prstGeom prst="rect">
            <a:avLst/>
          </a:prstGeom>
        </p:spPr>
      </p:pic>
      <p:sp>
        <p:nvSpPr>
          <p:cNvPr id="4" name="Rectangle 3"/>
          <p:cNvSpPr/>
          <p:nvPr/>
        </p:nvSpPr>
        <p:spPr>
          <a:xfrm>
            <a:off x="6813755" y="953522"/>
            <a:ext cx="5176683" cy="3046988"/>
          </a:xfrm>
          <a:prstGeom prst="rect">
            <a:avLst/>
          </a:prstGeom>
        </p:spPr>
        <p:txBody>
          <a:bodyPr wrap="square">
            <a:spAutoFit/>
          </a:bodyPr>
          <a:lstStyle/>
          <a:p>
            <a:pPr algn="r"/>
            <a:r>
              <a:rPr lang="ar-JO" sz="2400" dirty="0">
                <a:solidFill>
                  <a:srgbClr val="000000"/>
                </a:solidFill>
                <a:latin typeface="Times New Roman" panose="02020603050405020304" pitchFamily="18" charset="0"/>
                <a:ea typeface="Calibri" panose="020F0502020204030204" pitchFamily="34" charset="0"/>
              </a:rPr>
              <a:t>مبادرة اوراق السياسات الهدف منها </a:t>
            </a:r>
            <a:r>
              <a:rPr lang="ar-JO" sz="2400" b="1" dirty="0"/>
              <a:t>تمكين مجموعة من الشباب في موضوع إعداد أوراق سياسات لإكسابهم مهارات وصف وتحليل القضايا والمشاكل </a:t>
            </a:r>
            <a:r>
              <a:rPr lang="ar-JO" sz="2400" b="1" dirty="0" smtClean="0"/>
              <a:t>العامة  </a:t>
            </a:r>
            <a:r>
              <a:rPr lang="ar-JO" sz="2400" b="1" dirty="0"/>
              <a:t>وتقديم توصيات وبدائل لصانعي القرار وأصحاب العلاقة المباشرين وغير المباشرين في صياغة القرارات العامة  و تعريف صناع القرار بأهمية دور الشباب في المشاركة المدنية وبمفهوم أوراق السياسات كأداة للمشاركة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672" y="1533796"/>
            <a:ext cx="5270092" cy="3513394"/>
          </a:xfrm>
          <a:prstGeom prst="rect">
            <a:avLst/>
          </a:prstGeom>
        </p:spPr>
      </p:pic>
    </p:spTree>
    <p:extLst>
      <p:ext uri="{BB962C8B-B14F-4D97-AF65-F5344CB8AC3E}">
        <p14:creationId xmlns:p14="http://schemas.microsoft.com/office/powerpoint/2010/main" val="1381298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35" y="1484292"/>
            <a:ext cx="5899355" cy="4424516"/>
          </a:xfrm>
          <a:prstGeom prst="rect">
            <a:avLst/>
          </a:prstGeom>
        </p:spPr>
      </p:pic>
      <p:sp>
        <p:nvSpPr>
          <p:cNvPr id="7" name="TextBox 6"/>
          <p:cNvSpPr txBox="1"/>
          <p:nvPr/>
        </p:nvSpPr>
        <p:spPr>
          <a:xfrm>
            <a:off x="7197213" y="2137776"/>
            <a:ext cx="4358149" cy="1938992"/>
          </a:xfrm>
          <a:prstGeom prst="rect">
            <a:avLst/>
          </a:prstGeom>
          <a:noFill/>
        </p:spPr>
        <p:txBody>
          <a:bodyPr wrap="square" rtlCol="0">
            <a:spAutoFit/>
          </a:bodyPr>
          <a:lstStyle/>
          <a:p>
            <a:pPr algn="r"/>
            <a:r>
              <a:rPr lang="ar-JO" sz="2000" b="1" dirty="0" smtClean="0"/>
              <a:t>تقوم فكرة فكرة مبادرة احنا عمان على المطالبة بانشاء مركز شبابي في منطقة عمان الغربية </a:t>
            </a:r>
          </a:p>
          <a:p>
            <a:pPr algn="r"/>
            <a:r>
              <a:rPr lang="ar-JO" sz="2000" b="1" dirty="0" smtClean="0"/>
              <a:t>حيث انه تم عمل بحث واستبيان وتبين من خلاله " انه من منطقة مرج الحمام لمنطقة شفا بدران لايوجد مركز شبابي "، وعليه قرر فريق المبادرة بكتابة ورقة موقف وتقديمها الى </a:t>
            </a:r>
            <a:r>
              <a:rPr lang="ar-JO" sz="2000" b="1" dirty="0" smtClean="0"/>
              <a:t>وزارة الشباب</a:t>
            </a:r>
            <a:r>
              <a:rPr lang="ar-JO" sz="2000" b="1" dirty="0" smtClean="0"/>
              <a:t>.</a:t>
            </a:r>
            <a:endParaRPr lang="en-US" sz="2000" b="1" dirty="0"/>
          </a:p>
        </p:txBody>
      </p:sp>
      <p:pic>
        <p:nvPicPr>
          <p:cNvPr id="8" name="Picture 7"/>
          <p:cNvPicPr>
            <a:picLocks noChangeAspect="1"/>
          </p:cNvPicPr>
          <p:nvPr/>
        </p:nvPicPr>
        <p:blipFill>
          <a:blip r:embed="rId3"/>
          <a:stretch>
            <a:fillRect/>
          </a:stretch>
        </p:blipFill>
        <p:spPr>
          <a:xfrm>
            <a:off x="191730" y="6021536"/>
            <a:ext cx="12193057" cy="743776"/>
          </a:xfrm>
          <a:prstGeom prst="rect">
            <a:avLst/>
          </a:prstGeom>
        </p:spPr>
      </p:pic>
      <p:pic>
        <p:nvPicPr>
          <p:cNvPr id="9" name="Picture 8"/>
          <p:cNvPicPr>
            <a:picLocks noChangeAspect="1"/>
          </p:cNvPicPr>
          <p:nvPr/>
        </p:nvPicPr>
        <p:blipFill>
          <a:blip r:embed="rId4"/>
          <a:stretch>
            <a:fillRect/>
          </a:stretch>
        </p:blipFill>
        <p:spPr>
          <a:xfrm>
            <a:off x="0" y="73003"/>
            <a:ext cx="1457070" cy="1298561"/>
          </a:xfrm>
          <a:prstGeom prst="rect">
            <a:avLst/>
          </a:prstGeom>
        </p:spPr>
      </p:pic>
    </p:spTree>
    <p:extLst>
      <p:ext uri="{BB962C8B-B14F-4D97-AF65-F5344CB8AC3E}">
        <p14:creationId xmlns:p14="http://schemas.microsoft.com/office/powerpoint/2010/main" val="23130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536" y="73003"/>
            <a:ext cx="1457070" cy="1298561"/>
          </a:xfrm>
          <a:prstGeom prst="rect">
            <a:avLst/>
          </a:prstGeom>
        </p:spPr>
      </p:pic>
      <p:pic>
        <p:nvPicPr>
          <p:cNvPr id="3" name="Picture 2"/>
          <p:cNvPicPr>
            <a:picLocks noChangeAspect="1"/>
          </p:cNvPicPr>
          <p:nvPr/>
        </p:nvPicPr>
        <p:blipFill>
          <a:blip r:embed="rId3"/>
          <a:stretch>
            <a:fillRect/>
          </a:stretch>
        </p:blipFill>
        <p:spPr>
          <a:xfrm>
            <a:off x="0" y="6114224"/>
            <a:ext cx="12193057" cy="7437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078" y="2093451"/>
            <a:ext cx="5753100" cy="3835400"/>
          </a:xfrm>
          <a:prstGeom prst="rect">
            <a:avLst/>
          </a:prstGeom>
        </p:spPr>
      </p:pic>
      <p:sp>
        <p:nvSpPr>
          <p:cNvPr id="8" name="TextBox 7"/>
          <p:cNvSpPr txBox="1"/>
          <p:nvPr/>
        </p:nvSpPr>
        <p:spPr>
          <a:xfrm>
            <a:off x="1681931" y="722283"/>
            <a:ext cx="10117393" cy="954107"/>
          </a:xfrm>
          <a:prstGeom prst="rect">
            <a:avLst/>
          </a:prstGeom>
          <a:noFill/>
        </p:spPr>
        <p:txBody>
          <a:bodyPr wrap="square" rtlCol="0">
            <a:spAutoFit/>
          </a:bodyPr>
          <a:lstStyle/>
          <a:p>
            <a:pPr algn="ctr" rtl="1"/>
            <a:r>
              <a:rPr lang="ar-JO" sz="2800" b="1" dirty="0" smtClean="0">
                <a:solidFill>
                  <a:srgbClr val="000000"/>
                </a:solidFill>
                <a:latin typeface="Times New Roman" panose="02020603050405020304" pitchFamily="18" charset="0"/>
              </a:rPr>
              <a:t>مبادرة مركزك امانك تقوم فكرة المبادرة على الدمج المجتمعي حيث سيتم  العمل على دمج انشطة مركز شابات ماركا ومركز شباب ماركا </a:t>
            </a:r>
            <a:endParaRPr lang="ar-JO" sz="2800" b="1" dirty="0"/>
          </a:p>
        </p:txBody>
      </p:sp>
    </p:spTree>
    <p:extLst>
      <p:ext uri="{BB962C8B-B14F-4D97-AF65-F5344CB8AC3E}">
        <p14:creationId xmlns:p14="http://schemas.microsoft.com/office/powerpoint/2010/main" val="443933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16EB3-7891-47F7-961F-4D86BB18118B}"/>
              </a:ext>
            </a:extLst>
          </p:cNvPr>
          <p:cNvPicPr>
            <a:picLocks noChangeAspect="1"/>
          </p:cNvPicPr>
          <p:nvPr/>
        </p:nvPicPr>
        <p:blipFill>
          <a:blip r:embed="rId2"/>
          <a:stretch>
            <a:fillRect/>
          </a:stretch>
        </p:blipFill>
        <p:spPr>
          <a:xfrm>
            <a:off x="0" y="6173189"/>
            <a:ext cx="12191999" cy="744770"/>
          </a:xfrm>
          <a:prstGeom prst="rect">
            <a:avLst/>
          </a:prstGeom>
        </p:spPr>
      </p:pic>
      <p:grpSp>
        <p:nvGrpSpPr>
          <p:cNvPr id="6" name="Group 5">
            <a:extLst>
              <a:ext uri="{FF2B5EF4-FFF2-40B4-BE49-F238E27FC236}">
                <a16:creationId xmlns:a16="http://schemas.microsoft.com/office/drawing/2014/main" id="{47135507-88DE-4E15-8A38-46FF3B341061}"/>
              </a:ext>
            </a:extLst>
          </p:cNvPr>
          <p:cNvGrpSpPr/>
          <p:nvPr/>
        </p:nvGrpSpPr>
        <p:grpSpPr>
          <a:xfrm>
            <a:off x="5016500" y="216865"/>
            <a:ext cx="1458329" cy="1300450"/>
            <a:chOff x="94973" y="-155197"/>
            <a:chExt cx="4642806" cy="2402888"/>
          </a:xfrm>
        </p:grpSpPr>
        <p:sp>
          <p:nvSpPr>
            <p:cNvPr id="7" name="Title 1">
              <a:extLst>
                <a:ext uri="{FF2B5EF4-FFF2-40B4-BE49-F238E27FC236}">
                  <a16:creationId xmlns:a16="http://schemas.microsoft.com/office/drawing/2014/main" id="{93D48714-665B-4003-A0B0-3C3593207323}"/>
                </a:ext>
              </a:extLst>
            </p:cNvPr>
            <p:cNvSpPr txBox="1">
              <a:spLocks/>
            </p:cNvSpPr>
            <p:nvPr/>
          </p:nvSpPr>
          <p:spPr>
            <a:xfrm>
              <a:off x="94973" y="-155197"/>
              <a:ext cx="4642806" cy="1027811"/>
            </a:xfrm>
            <a:prstGeom prst="rect">
              <a:avLst/>
            </a:prstGeom>
          </p:spPr>
          <p:txBody>
            <a:bodyPr vert="horz" lIns="91440" tIns="45720" rIns="91440" bIns="45720" rtlCol="0" anchor="ctr">
              <a:normAutofit/>
            </a:bodyPr>
            <a:lstStyle/>
            <a:p>
              <a:pPr marL="0" marR="0" algn="ctr" rtl="1">
                <a:spcBef>
                  <a:spcPts val="0"/>
                </a:spcBef>
                <a:spcAft>
                  <a:spcPts val="0"/>
                </a:spcAft>
              </a:pPr>
              <a:r>
                <a:rPr lang="fa-IR" sz="2400" b="1" kern="1200">
                  <a:solidFill>
                    <a:srgbClr val="000000"/>
                  </a:solidFill>
                  <a:effectLst/>
                  <a:latin typeface="Times New Roman" panose="02020603050405020304" pitchFamily="18" charset="0"/>
                  <a:ea typeface="Calibri" panose="020F0502020204030204" pitchFamily="34" charset="0"/>
                  <a:cs typeface="Sakkal Majalla" panose="02000000000000000000" pitchFamily="2" charset="-78"/>
                </a:rPr>
                <a:t>مسارنا</a:t>
              </a:r>
              <a:endParaRPr lang="en-US" sz="1200">
                <a:effectLst/>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A1106095-FCB6-4ADF-83CF-C3D7CF12EC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849" b="-1"/>
            <a:stretch/>
          </p:blipFill>
          <p:spPr>
            <a:xfrm>
              <a:off x="993581" y="871552"/>
              <a:ext cx="3220007" cy="1376139"/>
            </a:xfrm>
            <a:prstGeom prst="rect">
              <a:avLst/>
            </a:prstGeom>
          </p:spPr>
        </p:pic>
      </p:grpSp>
      <p:sp>
        <p:nvSpPr>
          <p:cNvPr id="9" name="Title 1">
            <a:extLst>
              <a:ext uri="{FF2B5EF4-FFF2-40B4-BE49-F238E27FC236}">
                <a16:creationId xmlns:a16="http://schemas.microsoft.com/office/drawing/2014/main" id="{7601433E-F35E-4227-8647-139DE1BC5FA6}"/>
              </a:ext>
            </a:extLst>
          </p:cNvPr>
          <p:cNvSpPr>
            <a:spLocks noGrp="1"/>
          </p:cNvSpPr>
          <p:nvPr>
            <p:ph type="title"/>
          </p:nvPr>
        </p:nvSpPr>
        <p:spPr>
          <a:xfrm>
            <a:off x="1800168" y="1372516"/>
            <a:ext cx="8008598" cy="1310001"/>
          </a:xfrm>
        </p:spPr>
        <p:txBody>
          <a:bodyPr>
            <a:noAutofit/>
          </a:bodyPr>
          <a:lstStyle/>
          <a:p>
            <a:pPr algn="ctr" rtl="1"/>
            <a:r>
              <a:rPr lang="ar-JO" sz="2800" b="1" dirty="0"/>
              <a:t>فكرة </a:t>
            </a:r>
            <a:r>
              <a:rPr lang="ar-JO" sz="2800" b="1" dirty="0" smtClean="0"/>
              <a:t>المبادرات (دمج المبادرات) </a:t>
            </a:r>
            <a:r>
              <a:rPr lang="ar-JO" sz="2800" b="1" dirty="0"/>
              <a:t/>
            </a:r>
            <a:br>
              <a:rPr lang="ar-JO" sz="2800" b="1" dirty="0"/>
            </a:br>
            <a:endParaRPr lang="en-US" sz="4000" dirty="0"/>
          </a:p>
        </p:txBody>
      </p:sp>
      <p:sp>
        <p:nvSpPr>
          <p:cNvPr id="10" name="TextBox 9">
            <a:extLst>
              <a:ext uri="{FF2B5EF4-FFF2-40B4-BE49-F238E27FC236}">
                <a16:creationId xmlns:a16="http://schemas.microsoft.com/office/drawing/2014/main" id="{4154CCA7-91CB-404C-B676-5643E441DF5C}"/>
              </a:ext>
            </a:extLst>
          </p:cNvPr>
          <p:cNvSpPr txBox="1"/>
          <p:nvPr/>
        </p:nvSpPr>
        <p:spPr>
          <a:xfrm>
            <a:off x="1205641" y="2403693"/>
            <a:ext cx="9780716" cy="2308324"/>
          </a:xfrm>
          <a:prstGeom prst="rect">
            <a:avLst/>
          </a:prstGeom>
          <a:noFill/>
        </p:spPr>
        <p:txBody>
          <a:bodyPr wrap="square">
            <a:spAutoFit/>
          </a:bodyPr>
          <a:lstStyle/>
          <a:p>
            <a:pPr algn="just" rtl="1"/>
            <a:r>
              <a:rPr lang="ar-JO" sz="2400" b="1" dirty="0"/>
              <a:t>استكمالا للنجاح الذي حققته المبادرات الشبابية ( شارك،مساحة مشتركه،التغيير بلش ) في تحقيق مستوى افضل من المشاركة الفاعلة للشباب </a:t>
            </a:r>
            <a:r>
              <a:rPr lang="ar-JO" sz="2400" b="1" dirty="0" smtClean="0"/>
              <a:t>في </a:t>
            </a:r>
            <a:r>
              <a:rPr lang="ar-JO" sz="2400" b="1" dirty="0"/>
              <a:t>محافظات مختلفة والتقاء مضمون تلك المبادرات على ضرورة التدرج في طور المشاركة لتصل إلى الحوار المفتوح مع صانع القرار جاءت مبادرة شارك جامعة وشاملة لخبرات المبادرين السابقة لتترجم قدرة الشباب على المشاركة في الشأن العام تحقيقا لرؤية شباب </a:t>
            </a:r>
            <a:r>
              <a:rPr lang="ar-JO" sz="2400" b="1" dirty="0" smtClean="0"/>
              <a:t>الاردن </a:t>
            </a:r>
            <a:r>
              <a:rPr lang="ar-JO" sz="2400" b="1" dirty="0"/>
              <a:t>2030 </a:t>
            </a:r>
            <a:r>
              <a:rPr lang="ar-JO" sz="2400" b="1" dirty="0" smtClean="0"/>
              <a:t>ومبنية على الإستراتيجية </a:t>
            </a:r>
            <a:r>
              <a:rPr lang="ar-JO" sz="2400" b="1" dirty="0"/>
              <a:t>الوطنية </a:t>
            </a:r>
            <a:r>
              <a:rPr lang="ar-JO" sz="2400" b="1" dirty="0" smtClean="0"/>
              <a:t>للشباب تحديدا المحور الثالث (الشباب والمشاركة والقيادة الفاعلة ) </a:t>
            </a:r>
            <a:r>
              <a:rPr lang="ar-JO" sz="2400" b="1" dirty="0"/>
              <a:t>.</a:t>
            </a:r>
            <a:endParaRPr lang="en-US" sz="2400" b="1" dirty="0"/>
          </a:p>
        </p:txBody>
      </p:sp>
    </p:spTree>
    <p:extLst>
      <p:ext uri="{BB962C8B-B14F-4D97-AF65-F5344CB8AC3E}">
        <p14:creationId xmlns:p14="http://schemas.microsoft.com/office/powerpoint/2010/main" val="87890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16EB3-7891-47F7-961F-4D86BB18118B}"/>
              </a:ext>
            </a:extLst>
          </p:cNvPr>
          <p:cNvPicPr>
            <a:picLocks noChangeAspect="1"/>
          </p:cNvPicPr>
          <p:nvPr/>
        </p:nvPicPr>
        <p:blipFill>
          <a:blip r:embed="rId2"/>
          <a:stretch>
            <a:fillRect/>
          </a:stretch>
        </p:blipFill>
        <p:spPr>
          <a:xfrm>
            <a:off x="0" y="6173189"/>
            <a:ext cx="12191999" cy="744770"/>
          </a:xfrm>
          <a:prstGeom prst="rect">
            <a:avLst/>
          </a:prstGeom>
        </p:spPr>
      </p:pic>
      <p:grpSp>
        <p:nvGrpSpPr>
          <p:cNvPr id="6" name="Group 5">
            <a:extLst>
              <a:ext uri="{FF2B5EF4-FFF2-40B4-BE49-F238E27FC236}">
                <a16:creationId xmlns:a16="http://schemas.microsoft.com/office/drawing/2014/main" id="{47135507-88DE-4E15-8A38-46FF3B341061}"/>
              </a:ext>
            </a:extLst>
          </p:cNvPr>
          <p:cNvGrpSpPr/>
          <p:nvPr/>
        </p:nvGrpSpPr>
        <p:grpSpPr>
          <a:xfrm>
            <a:off x="5016500" y="216865"/>
            <a:ext cx="1458329" cy="1300450"/>
            <a:chOff x="94973" y="-155197"/>
            <a:chExt cx="4642806" cy="2402888"/>
          </a:xfrm>
        </p:grpSpPr>
        <p:sp>
          <p:nvSpPr>
            <p:cNvPr id="7" name="Title 1">
              <a:extLst>
                <a:ext uri="{FF2B5EF4-FFF2-40B4-BE49-F238E27FC236}">
                  <a16:creationId xmlns:a16="http://schemas.microsoft.com/office/drawing/2014/main" id="{93D48714-665B-4003-A0B0-3C3593207323}"/>
                </a:ext>
              </a:extLst>
            </p:cNvPr>
            <p:cNvSpPr txBox="1">
              <a:spLocks/>
            </p:cNvSpPr>
            <p:nvPr/>
          </p:nvSpPr>
          <p:spPr>
            <a:xfrm>
              <a:off x="94973" y="-155197"/>
              <a:ext cx="4642806" cy="1027811"/>
            </a:xfrm>
            <a:prstGeom prst="rect">
              <a:avLst/>
            </a:prstGeom>
          </p:spPr>
          <p:txBody>
            <a:bodyPr vert="horz" lIns="91440" tIns="45720" rIns="91440" bIns="45720" rtlCol="0" anchor="ctr">
              <a:normAutofit/>
            </a:bodyPr>
            <a:lstStyle/>
            <a:p>
              <a:pPr marL="0" marR="0" algn="ctr" rtl="1">
                <a:spcBef>
                  <a:spcPts val="0"/>
                </a:spcBef>
                <a:spcAft>
                  <a:spcPts val="0"/>
                </a:spcAft>
              </a:pPr>
              <a:r>
                <a:rPr lang="fa-IR" sz="2400" b="1" kern="1200">
                  <a:solidFill>
                    <a:srgbClr val="000000"/>
                  </a:solidFill>
                  <a:effectLst/>
                  <a:latin typeface="Times New Roman" panose="02020603050405020304" pitchFamily="18" charset="0"/>
                  <a:ea typeface="Calibri" panose="020F0502020204030204" pitchFamily="34" charset="0"/>
                  <a:cs typeface="Sakkal Majalla" panose="02000000000000000000" pitchFamily="2" charset="-78"/>
                </a:rPr>
                <a:t>مسارنا</a:t>
              </a:r>
              <a:endParaRPr lang="en-US" sz="1200">
                <a:effectLst/>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A1106095-FCB6-4ADF-83CF-C3D7CF12EC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849" b="-1"/>
            <a:stretch/>
          </p:blipFill>
          <p:spPr>
            <a:xfrm>
              <a:off x="993581" y="871552"/>
              <a:ext cx="3220007" cy="1376139"/>
            </a:xfrm>
            <a:prstGeom prst="rect">
              <a:avLst/>
            </a:prstGeom>
          </p:spPr>
        </p:pic>
      </p:grpSp>
      <p:sp>
        <p:nvSpPr>
          <p:cNvPr id="9" name="Title 1">
            <a:extLst>
              <a:ext uri="{FF2B5EF4-FFF2-40B4-BE49-F238E27FC236}">
                <a16:creationId xmlns:a16="http://schemas.microsoft.com/office/drawing/2014/main" id="{7601433E-F35E-4227-8647-139DE1BC5FA6}"/>
              </a:ext>
            </a:extLst>
          </p:cNvPr>
          <p:cNvSpPr>
            <a:spLocks noGrp="1"/>
          </p:cNvSpPr>
          <p:nvPr>
            <p:ph type="title"/>
          </p:nvPr>
        </p:nvSpPr>
        <p:spPr>
          <a:xfrm>
            <a:off x="1800168" y="1328799"/>
            <a:ext cx="8008598" cy="1310001"/>
          </a:xfrm>
        </p:spPr>
        <p:txBody>
          <a:bodyPr>
            <a:noAutofit/>
          </a:bodyPr>
          <a:lstStyle/>
          <a:p>
            <a:pPr algn="ctr"/>
            <a:r>
              <a:rPr lang="ar-JO" sz="2800" b="1" dirty="0"/>
              <a:t>عرض المشكلة </a:t>
            </a:r>
            <a:br>
              <a:rPr lang="ar-JO" sz="2800" b="1" dirty="0"/>
            </a:br>
            <a:endParaRPr lang="en-US" sz="4000" dirty="0"/>
          </a:p>
        </p:txBody>
      </p:sp>
      <p:sp>
        <p:nvSpPr>
          <p:cNvPr id="10" name="TextBox 9">
            <a:extLst>
              <a:ext uri="{FF2B5EF4-FFF2-40B4-BE49-F238E27FC236}">
                <a16:creationId xmlns:a16="http://schemas.microsoft.com/office/drawing/2014/main" id="{4154CCA7-91CB-404C-B676-5643E441DF5C}"/>
              </a:ext>
            </a:extLst>
          </p:cNvPr>
          <p:cNvSpPr txBox="1"/>
          <p:nvPr/>
        </p:nvSpPr>
        <p:spPr>
          <a:xfrm>
            <a:off x="1173212" y="2486594"/>
            <a:ext cx="9845574" cy="1508105"/>
          </a:xfrm>
          <a:prstGeom prst="rect">
            <a:avLst/>
          </a:prstGeom>
          <a:noFill/>
        </p:spPr>
        <p:txBody>
          <a:bodyPr wrap="square">
            <a:spAutoFit/>
          </a:bodyPr>
          <a:lstStyle/>
          <a:p>
            <a:pPr marL="157480" marR="0" algn="just"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rtl="1">
              <a:spcBef>
                <a:spcPts val="0"/>
              </a:spcBef>
              <a:spcAft>
                <a:spcPts val="0"/>
              </a:spcAft>
            </a:pPr>
            <a:r>
              <a:rPr lang="ar-JO" sz="2400" b="1" dirty="0" smtClean="0">
                <a:effectLst/>
                <a:latin typeface="Times New Roman" panose="02020603050405020304" pitchFamily="18" charset="0"/>
                <a:ea typeface="Times New Roman" panose="02020603050405020304" pitchFamily="18" charset="0"/>
              </a:rPr>
              <a:t>بناء على  نتيجة استبيان  شارك فيها 219 شاب/ة  من ثلاث محافظات (عجلون،عمان ،الزرقاء) تبين ان هناك </a:t>
            </a:r>
            <a:r>
              <a:rPr lang="ar-JO" sz="2400" b="1" dirty="0" smtClean="0">
                <a:effectLst/>
                <a:latin typeface="Times New Roman" panose="02020603050405020304" pitchFamily="18" charset="0"/>
                <a:ea typeface="Times New Roman" panose="02020603050405020304" pitchFamily="18" charset="0"/>
              </a:rPr>
              <a:t>ضعف لدى الشباب </a:t>
            </a:r>
            <a:r>
              <a:rPr lang="ar-JO" sz="2400" b="1" dirty="0" smtClean="0">
                <a:effectLst/>
                <a:latin typeface="Times New Roman" panose="02020603050405020304" pitchFamily="18" charset="0"/>
                <a:ea typeface="Times New Roman" panose="02020603050405020304" pitchFamily="18" charset="0"/>
              </a:rPr>
              <a:t>في  مفهوم المشاركة المدنية وتحديدا مفهومي ( التطوع ، وتصميم </a:t>
            </a:r>
            <a:r>
              <a:rPr lang="ar-JO" sz="2400" b="1" dirty="0" smtClean="0">
                <a:effectLst/>
                <a:latin typeface="Times New Roman" panose="02020603050405020304" pitchFamily="18" charset="0"/>
                <a:ea typeface="Times New Roman" panose="02020603050405020304" pitchFamily="18" charset="0"/>
              </a:rPr>
              <a:t>المبادرات وتنفيذها </a:t>
            </a:r>
            <a:r>
              <a:rPr lang="ar-JO" sz="2400" b="1" dirty="0" smtClean="0">
                <a:effectLst/>
                <a:latin typeface="Times New Roman" panose="02020603050405020304" pitchFamily="18" charset="0"/>
                <a:ea typeface="Times New Roman" panose="02020603050405020304" pitchFamily="18" charset="0"/>
              </a:rPr>
              <a:t>) ومن هنا </a:t>
            </a:r>
            <a:r>
              <a:rPr lang="ar-JO" sz="2400" b="1" dirty="0" smtClean="0">
                <a:effectLst/>
                <a:latin typeface="Times New Roman" panose="02020603050405020304" pitchFamily="18" charset="0"/>
                <a:ea typeface="Times New Roman" panose="02020603050405020304" pitchFamily="18" charset="0"/>
              </a:rPr>
              <a:t>جاءت فكرة مبادرة شارك لتعزيز </a:t>
            </a:r>
            <a:r>
              <a:rPr lang="ar-JO" sz="2400" b="1" dirty="0" smtClean="0">
                <a:effectLst/>
                <a:latin typeface="Times New Roman" panose="02020603050405020304" pitchFamily="18" charset="0"/>
                <a:ea typeface="Times New Roman" panose="02020603050405020304" pitchFamily="18" charset="0"/>
              </a:rPr>
              <a:t>هذه المفاهيم لدى الشباب .</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641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16EB3-7891-47F7-961F-4D86BB18118B}"/>
              </a:ext>
            </a:extLst>
          </p:cNvPr>
          <p:cNvPicPr>
            <a:picLocks noChangeAspect="1"/>
          </p:cNvPicPr>
          <p:nvPr/>
        </p:nvPicPr>
        <p:blipFill>
          <a:blip r:embed="rId2"/>
          <a:stretch>
            <a:fillRect/>
          </a:stretch>
        </p:blipFill>
        <p:spPr>
          <a:xfrm>
            <a:off x="0" y="6173189"/>
            <a:ext cx="12191999" cy="744770"/>
          </a:xfrm>
          <a:prstGeom prst="rect">
            <a:avLst/>
          </a:prstGeom>
        </p:spPr>
      </p:pic>
      <p:grpSp>
        <p:nvGrpSpPr>
          <p:cNvPr id="6" name="Group 5">
            <a:extLst>
              <a:ext uri="{FF2B5EF4-FFF2-40B4-BE49-F238E27FC236}">
                <a16:creationId xmlns:a16="http://schemas.microsoft.com/office/drawing/2014/main" id="{47135507-88DE-4E15-8A38-46FF3B341061}"/>
              </a:ext>
            </a:extLst>
          </p:cNvPr>
          <p:cNvGrpSpPr/>
          <p:nvPr/>
        </p:nvGrpSpPr>
        <p:grpSpPr>
          <a:xfrm>
            <a:off x="5016500" y="216865"/>
            <a:ext cx="1458329" cy="1300450"/>
            <a:chOff x="94973" y="-155197"/>
            <a:chExt cx="4642806" cy="2402888"/>
          </a:xfrm>
        </p:grpSpPr>
        <p:sp>
          <p:nvSpPr>
            <p:cNvPr id="7" name="Title 1">
              <a:extLst>
                <a:ext uri="{FF2B5EF4-FFF2-40B4-BE49-F238E27FC236}">
                  <a16:creationId xmlns:a16="http://schemas.microsoft.com/office/drawing/2014/main" id="{93D48714-665B-4003-A0B0-3C3593207323}"/>
                </a:ext>
              </a:extLst>
            </p:cNvPr>
            <p:cNvSpPr txBox="1">
              <a:spLocks/>
            </p:cNvSpPr>
            <p:nvPr/>
          </p:nvSpPr>
          <p:spPr>
            <a:xfrm>
              <a:off x="94973" y="-155197"/>
              <a:ext cx="4642806" cy="1027811"/>
            </a:xfrm>
            <a:prstGeom prst="rect">
              <a:avLst/>
            </a:prstGeom>
          </p:spPr>
          <p:txBody>
            <a:bodyPr vert="horz" lIns="91440" tIns="45720" rIns="91440" bIns="45720" rtlCol="0" anchor="ctr">
              <a:normAutofit/>
            </a:bodyPr>
            <a:lstStyle/>
            <a:p>
              <a:pPr marL="0" marR="0" algn="ctr" rtl="1">
                <a:spcBef>
                  <a:spcPts val="0"/>
                </a:spcBef>
                <a:spcAft>
                  <a:spcPts val="0"/>
                </a:spcAft>
              </a:pPr>
              <a:r>
                <a:rPr lang="fa-IR" sz="2400" b="1" kern="1200">
                  <a:solidFill>
                    <a:srgbClr val="000000"/>
                  </a:solidFill>
                  <a:effectLst/>
                  <a:latin typeface="Times New Roman" panose="02020603050405020304" pitchFamily="18" charset="0"/>
                  <a:ea typeface="Calibri" panose="020F0502020204030204" pitchFamily="34" charset="0"/>
                  <a:cs typeface="Sakkal Majalla" panose="02000000000000000000" pitchFamily="2" charset="-78"/>
                </a:rPr>
                <a:t>مسارنا</a:t>
              </a:r>
              <a:endParaRPr lang="en-US" sz="1200">
                <a:effectLst/>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A1106095-FCB6-4ADF-83CF-C3D7CF12EC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849" b="-1"/>
            <a:stretch/>
          </p:blipFill>
          <p:spPr>
            <a:xfrm>
              <a:off x="993581" y="871552"/>
              <a:ext cx="3220007" cy="1376139"/>
            </a:xfrm>
            <a:prstGeom prst="rect">
              <a:avLst/>
            </a:prstGeom>
          </p:spPr>
        </p:pic>
      </p:grpSp>
      <p:sp>
        <p:nvSpPr>
          <p:cNvPr id="9" name="Title 1">
            <a:extLst>
              <a:ext uri="{FF2B5EF4-FFF2-40B4-BE49-F238E27FC236}">
                <a16:creationId xmlns:a16="http://schemas.microsoft.com/office/drawing/2014/main" id="{7601433E-F35E-4227-8647-139DE1BC5FA6}"/>
              </a:ext>
            </a:extLst>
          </p:cNvPr>
          <p:cNvSpPr>
            <a:spLocks noGrp="1"/>
          </p:cNvSpPr>
          <p:nvPr>
            <p:ph type="title"/>
          </p:nvPr>
        </p:nvSpPr>
        <p:spPr>
          <a:xfrm>
            <a:off x="1741365" y="1144930"/>
            <a:ext cx="8008598" cy="1310001"/>
          </a:xfrm>
        </p:spPr>
        <p:txBody>
          <a:bodyPr>
            <a:noAutofit/>
          </a:bodyPr>
          <a:lstStyle/>
          <a:p>
            <a:pPr algn="ctr"/>
            <a:r>
              <a:rPr lang="ar-JO" sz="2800" b="1" dirty="0"/>
              <a:t>الهدف العام </a:t>
            </a:r>
            <a:endParaRPr lang="en-US" sz="4000" dirty="0"/>
          </a:p>
        </p:txBody>
      </p:sp>
      <p:sp>
        <p:nvSpPr>
          <p:cNvPr id="2" name="Flowchart: Punched Tape 1">
            <a:extLst>
              <a:ext uri="{FF2B5EF4-FFF2-40B4-BE49-F238E27FC236}">
                <a16:creationId xmlns:a16="http://schemas.microsoft.com/office/drawing/2014/main" id="{0B9599DD-AB1E-48C0-8C7E-5BB3CB234DC6}"/>
              </a:ext>
            </a:extLst>
          </p:cNvPr>
          <p:cNvSpPr/>
          <p:nvPr/>
        </p:nvSpPr>
        <p:spPr>
          <a:xfrm>
            <a:off x="1450040" y="2454931"/>
            <a:ext cx="9291918" cy="3258619"/>
          </a:xfrm>
          <a:prstGeom prst="flowChartPunchedTape">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txBody>
          <a:bodyPr spcFirstLastPara="0" vert="horz" wrap="square" lIns="26035" tIns="26035" rIns="26035" bIns="26035" numCol="1" spcCol="1270" anchor="ctr" anchorCtr="0">
            <a:noAutofit/>
          </a:bodyPr>
          <a:lstStyle/>
          <a:p>
            <a:pPr algn="ctr"/>
            <a:r>
              <a:rPr lang="ar-JO" sz="2800" b="1" dirty="0" smtClean="0">
                <a:solidFill>
                  <a:schemeClr val="bg1"/>
                </a:solidFill>
              </a:rPr>
              <a:t>تعزيز مفهوم </a:t>
            </a:r>
            <a:r>
              <a:rPr lang="ar-JO" sz="2800" b="1" dirty="0">
                <a:solidFill>
                  <a:schemeClr val="bg1"/>
                </a:solidFill>
              </a:rPr>
              <a:t>المشاركة المدنية </a:t>
            </a:r>
            <a:r>
              <a:rPr lang="ar-JO" sz="2800" b="1" dirty="0" smtClean="0">
                <a:solidFill>
                  <a:schemeClr val="bg1"/>
                </a:solidFill>
              </a:rPr>
              <a:t>للشباب وتطبيقها عمليا </a:t>
            </a:r>
            <a:r>
              <a:rPr lang="ar-JO" sz="2800" b="1" dirty="0">
                <a:solidFill>
                  <a:schemeClr val="bg1"/>
                </a:solidFill>
              </a:rPr>
              <a:t>داخل </a:t>
            </a:r>
            <a:r>
              <a:rPr lang="ar-JO" sz="2800" b="1" dirty="0" smtClean="0">
                <a:solidFill>
                  <a:schemeClr val="bg1"/>
                </a:solidFill>
              </a:rPr>
              <a:t>محافظاتهم. </a:t>
            </a:r>
            <a:endParaRPr lang="en-US" sz="2800" b="1" dirty="0">
              <a:solidFill>
                <a:schemeClr val="bg1"/>
              </a:solidFill>
            </a:endParaRPr>
          </a:p>
        </p:txBody>
      </p:sp>
    </p:spTree>
    <p:extLst>
      <p:ext uri="{BB962C8B-B14F-4D97-AF65-F5344CB8AC3E}">
        <p14:creationId xmlns:p14="http://schemas.microsoft.com/office/powerpoint/2010/main" val="2292269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16EB3-7891-47F7-961F-4D86BB18118B}"/>
              </a:ext>
            </a:extLst>
          </p:cNvPr>
          <p:cNvPicPr>
            <a:picLocks noChangeAspect="1"/>
          </p:cNvPicPr>
          <p:nvPr/>
        </p:nvPicPr>
        <p:blipFill>
          <a:blip r:embed="rId2"/>
          <a:stretch>
            <a:fillRect/>
          </a:stretch>
        </p:blipFill>
        <p:spPr>
          <a:xfrm>
            <a:off x="0" y="6173189"/>
            <a:ext cx="12191999" cy="744770"/>
          </a:xfrm>
          <a:prstGeom prst="rect">
            <a:avLst/>
          </a:prstGeom>
        </p:spPr>
      </p:pic>
      <p:grpSp>
        <p:nvGrpSpPr>
          <p:cNvPr id="6" name="Group 5">
            <a:extLst>
              <a:ext uri="{FF2B5EF4-FFF2-40B4-BE49-F238E27FC236}">
                <a16:creationId xmlns:a16="http://schemas.microsoft.com/office/drawing/2014/main" id="{47135507-88DE-4E15-8A38-46FF3B341061}"/>
              </a:ext>
            </a:extLst>
          </p:cNvPr>
          <p:cNvGrpSpPr/>
          <p:nvPr/>
        </p:nvGrpSpPr>
        <p:grpSpPr>
          <a:xfrm>
            <a:off x="5041900" y="89865"/>
            <a:ext cx="1458329" cy="1300450"/>
            <a:chOff x="94973" y="-155197"/>
            <a:chExt cx="4642806" cy="2402888"/>
          </a:xfrm>
        </p:grpSpPr>
        <p:sp>
          <p:nvSpPr>
            <p:cNvPr id="7" name="Title 1">
              <a:extLst>
                <a:ext uri="{FF2B5EF4-FFF2-40B4-BE49-F238E27FC236}">
                  <a16:creationId xmlns:a16="http://schemas.microsoft.com/office/drawing/2014/main" id="{93D48714-665B-4003-A0B0-3C3593207323}"/>
                </a:ext>
              </a:extLst>
            </p:cNvPr>
            <p:cNvSpPr txBox="1">
              <a:spLocks/>
            </p:cNvSpPr>
            <p:nvPr/>
          </p:nvSpPr>
          <p:spPr>
            <a:xfrm>
              <a:off x="94973" y="-155197"/>
              <a:ext cx="4642806" cy="1027811"/>
            </a:xfrm>
            <a:prstGeom prst="rect">
              <a:avLst/>
            </a:prstGeom>
          </p:spPr>
          <p:txBody>
            <a:bodyPr vert="horz" lIns="91440" tIns="45720" rIns="91440" bIns="45720" rtlCol="0" anchor="ctr">
              <a:normAutofit/>
            </a:bodyPr>
            <a:lstStyle/>
            <a:p>
              <a:pPr marL="0" marR="0" algn="ctr" rtl="1">
                <a:spcBef>
                  <a:spcPts val="0"/>
                </a:spcBef>
                <a:spcAft>
                  <a:spcPts val="0"/>
                </a:spcAft>
              </a:pPr>
              <a:r>
                <a:rPr lang="fa-IR" sz="2400" b="1" kern="1200">
                  <a:solidFill>
                    <a:srgbClr val="000000"/>
                  </a:solidFill>
                  <a:effectLst/>
                  <a:latin typeface="Times New Roman" panose="02020603050405020304" pitchFamily="18" charset="0"/>
                  <a:ea typeface="Calibri" panose="020F0502020204030204" pitchFamily="34" charset="0"/>
                  <a:cs typeface="Sakkal Majalla" panose="02000000000000000000" pitchFamily="2" charset="-78"/>
                </a:rPr>
                <a:t>مسارنا</a:t>
              </a:r>
              <a:endParaRPr lang="en-US" sz="1200">
                <a:effectLst/>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A1106095-FCB6-4ADF-83CF-C3D7CF12EC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849" b="-1"/>
            <a:stretch/>
          </p:blipFill>
          <p:spPr>
            <a:xfrm>
              <a:off x="993581" y="871552"/>
              <a:ext cx="3220007" cy="1376139"/>
            </a:xfrm>
            <a:prstGeom prst="rect">
              <a:avLst/>
            </a:prstGeom>
          </p:spPr>
        </p:pic>
      </p:grpSp>
      <p:sp>
        <p:nvSpPr>
          <p:cNvPr id="11" name="عنوان 1">
            <a:extLst>
              <a:ext uri="{FF2B5EF4-FFF2-40B4-BE49-F238E27FC236}">
                <a16:creationId xmlns:a16="http://schemas.microsoft.com/office/drawing/2014/main" id="{C6E84F85-AFE8-4951-8B5E-907084B9B648}"/>
              </a:ext>
            </a:extLst>
          </p:cNvPr>
          <p:cNvSpPr>
            <a:spLocks noGrp="1"/>
          </p:cNvSpPr>
          <p:nvPr>
            <p:ph type="title"/>
          </p:nvPr>
        </p:nvSpPr>
        <p:spPr>
          <a:xfrm>
            <a:off x="2241117" y="1017930"/>
            <a:ext cx="7177499" cy="865633"/>
          </a:xfrm>
        </p:spPr>
        <p:txBody>
          <a:bodyPr/>
          <a:lstStyle/>
          <a:p>
            <a:pPr algn="ctr"/>
            <a:r>
              <a:rPr lang="ar-JO" sz="2400" dirty="0"/>
              <a:t>الاهداف الفرعية</a:t>
            </a:r>
          </a:p>
        </p:txBody>
      </p:sp>
      <p:graphicFrame>
        <p:nvGraphicFramePr>
          <p:cNvPr id="12" name="Diagram 11">
            <a:extLst>
              <a:ext uri="{FF2B5EF4-FFF2-40B4-BE49-F238E27FC236}">
                <a16:creationId xmlns:a16="http://schemas.microsoft.com/office/drawing/2014/main" id="{C1AECBC1-FA13-4426-8BCC-68466C2564B0}"/>
              </a:ext>
            </a:extLst>
          </p:cNvPr>
          <p:cNvGraphicFramePr/>
          <p:nvPr>
            <p:extLst>
              <p:ext uri="{D42A27DB-BD31-4B8C-83A1-F6EECF244321}">
                <p14:modId xmlns:p14="http://schemas.microsoft.com/office/powerpoint/2010/main" val="3615754281"/>
              </p:ext>
            </p:extLst>
          </p:nvPr>
        </p:nvGraphicFramePr>
        <p:xfrm>
          <a:off x="1974848" y="2069398"/>
          <a:ext cx="8242301" cy="3886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5088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89650"/>
            <a:ext cx="12193057" cy="743776"/>
          </a:xfrm>
          <a:prstGeom prst="rect">
            <a:avLst/>
          </a:prstGeom>
        </p:spPr>
      </p:pic>
      <p:pic>
        <p:nvPicPr>
          <p:cNvPr id="5" name="Picture 4"/>
          <p:cNvPicPr>
            <a:picLocks noChangeAspect="1"/>
          </p:cNvPicPr>
          <p:nvPr/>
        </p:nvPicPr>
        <p:blipFill>
          <a:blip r:embed="rId4"/>
          <a:stretch>
            <a:fillRect/>
          </a:stretch>
        </p:blipFill>
        <p:spPr>
          <a:xfrm>
            <a:off x="499439" y="183800"/>
            <a:ext cx="1457070" cy="1298561"/>
          </a:xfrm>
          <a:prstGeom prst="rect">
            <a:avLst/>
          </a:prstGeom>
        </p:spPr>
      </p:pic>
      <p:graphicFrame>
        <p:nvGraphicFramePr>
          <p:cNvPr id="11" name="Diagram 10"/>
          <p:cNvGraphicFramePr/>
          <p:nvPr>
            <p:extLst>
              <p:ext uri="{D42A27DB-BD31-4B8C-83A1-F6EECF244321}">
                <p14:modId xmlns:p14="http://schemas.microsoft.com/office/powerpoint/2010/main" val="627771672"/>
              </p:ext>
            </p:extLst>
          </p:nvPr>
        </p:nvGraphicFramePr>
        <p:xfrm>
          <a:off x="1578077" y="604684"/>
          <a:ext cx="10264877" cy="53094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068162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89650"/>
            <a:ext cx="12193057" cy="743776"/>
          </a:xfrm>
          <a:prstGeom prst="rect">
            <a:avLst/>
          </a:prstGeom>
        </p:spPr>
      </p:pic>
      <p:pic>
        <p:nvPicPr>
          <p:cNvPr id="5" name="Picture 4"/>
          <p:cNvPicPr>
            <a:picLocks noChangeAspect="1"/>
          </p:cNvPicPr>
          <p:nvPr/>
        </p:nvPicPr>
        <p:blipFill>
          <a:blip r:embed="rId4"/>
          <a:stretch>
            <a:fillRect/>
          </a:stretch>
        </p:blipFill>
        <p:spPr>
          <a:xfrm>
            <a:off x="499439" y="183800"/>
            <a:ext cx="1457070" cy="1298561"/>
          </a:xfrm>
          <a:prstGeom prst="rect">
            <a:avLst/>
          </a:prstGeom>
        </p:spPr>
      </p:pic>
      <p:graphicFrame>
        <p:nvGraphicFramePr>
          <p:cNvPr id="10" name="Chart 9"/>
          <p:cNvGraphicFramePr/>
          <p:nvPr>
            <p:extLst>
              <p:ext uri="{D42A27DB-BD31-4B8C-83A1-F6EECF244321}">
                <p14:modId xmlns:p14="http://schemas.microsoft.com/office/powerpoint/2010/main" val="3764961466"/>
              </p:ext>
            </p:extLst>
          </p:nvPr>
        </p:nvGraphicFramePr>
        <p:xfrm>
          <a:off x="7315200" y="796607"/>
          <a:ext cx="4479011" cy="41008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extLst>
              <p:ext uri="{D42A27DB-BD31-4B8C-83A1-F6EECF244321}">
                <p14:modId xmlns:p14="http://schemas.microsoft.com/office/powerpoint/2010/main" val="3049608364"/>
              </p:ext>
            </p:extLst>
          </p:nvPr>
        </p:nvGraphicFramePr>
        <p:xfrm>
          <a:off x="2559943" y="511442"/>
          <a:ext cx="4151824" cy="49604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p:nvPr>
            <p:extLst>
              <p:ext uri="{D42A27DB-BD31-4B8C-83A1-F6EECF244321}">
                <p14:modId xmlns:p14="http://schemas.microsoft.com/office/powerpoint/2010/main" val="578317397"/>
              </p:ext>
            </p:extLst>
          </p:nvPr>
        </p:nvGraphicFramePr>
        <p:xfrm>
          <a:off x="2031196" y="733754"/>
          <a:ext cx="4680571" cy="422656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285691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89650"/>
            <a:ext cx="12193057" cy="743776"/>
          </a:xfrm>
          <a:prstGeom prst="rect">
            <a:avLst/>
          </a:prstGeom>
        </p:spPr>
      </p:pic>
      <p:pic>
        <p:nvPicPr>
          <p:cNvPr id="5" name="Picture 4"/>
          <p:cNvPicPr>
            <a:picLocks noChangeAspect="1"/>
          </p:cNvPicPr>
          <p:nvPr/>
        </p:nvPicPr>
        <p:blipFill>
          <a:blip r:embed="rId3"/>
          <a:stretch>
            <a:fillRect/>
          </a:stretch>
        </p:blipFill>
        <p:spPr>
          <a:xfrm>
            <a:off x="169303" y="0"/>
            <a:ext cx="1457070" cy="1298561"/>
          </a:xfrm>
          <a:prstGeom prst="rect">
            <a:avLst/>
          </a:prstGeom>
        </p:spPr>
      </p:pic>
      <p:sp>
        <p:nvSpPr>
          <p:cNvPr id="6" name="Title 5"/>
          <p:cNvSpPr>
            <a:spLocks noGrp="1"/>
          </p:cNvSpPr>
          <p:nvPr>
            <p:ph type="ctrTitle"/>
          </p:nvPr>
        </p:nvSpPr>
        <p:spPr>
          <a:xfrm>
            <a:off x="5477096" y="27354"/>
            <a:ext cx="9144000" cy="1000382"/>
          </a:xfrm>
        </p:spPr>
        <p:txBody>
          <a:bodyPr/>
          <a:lstStyle/>
          <a:p>
            <a:r>
              <a:rPr lang="ar-JO" dirty="0" smtClean="0"/>
              <a:t>النتائج </a:t>
            </a:r>
            <a:endParaRPr lang="en-US" dirty="0"/>
          </a:p>
        </p:txBody>
      </p:sp>
      <p:sp>
        <p:nvSpPr>
          <p:cNvPr id="3" name="Subtitle 2"/>
          <p:cNvSpPr>
            <a:spLocks noGrp="1"/>
          </p:cNvSpPr>
          <p:nvPr>
            <p:ph type="subTitle" idx="1"/>
          </p:nvPr>
        </p:nvSpPr>
        <p:spPr>
          <a:xfrm>
            <a:off x="3049057" y="1027736"/>
            <a:ext cx="9144000" cy="1655762"/>
          </a:xfrm>
        </p:spPr>
        <p:txBody>
          <a:bodyPr>
            <a:normAutofit/>
          </a:bodyPr>
          <a:lstStyle/>
          <a:p>
            <a:r>
              <a:rPr lang="ar-JO" sz="2800" dirty="0" smtClean="0">
                <a:solidFill>
                  <a:srgbClr val="000000"/>
                </a:solidFill>
                <a:latin typeface="Times New Roman" panose="02020603050405020304" pitchFamily="18" charset="0"/>
                <a:ea typeface="Calibri" panose="020F0502020204030204" pitchFamily="34" charset="0"/>
              </a:rPr>
              <a:t>120شاب/ة </a:t>
            </a:r>
            <a:r>
              <a:rPr lang="ar-JO" sz="2800" dirty="0">
                <a:solidFill>
                  <a:srgbClr val="000000"/>
                </a:solidFill>
                <a:latin typeface="Times New Roman" panose="02020603050405020304" pitchFamily="18" charset="0"/>
                <a:ea typeface="Calibri" panose="020F0502020204030204" pitchFamily="34" charset="0"/>
              </a:rPr>
              <a:t>يمتلكون المعرفة حول اهمية التطوع والمشاركة </a:t>
            </a:r>
            <a:r>
              <a:rPr lang="ar-JO" sz="2800" dirty="0" smtClean="0">
                <a:solidFill>
                  <a:srgbClr val="000000"/>
                </a:solidFill>
                <a:latin typeface="Times New Roman" panose="02020603050405020304" pitchFamily="18" charset="0"/>
                <a:ea typeface="Calibri" panose="020F0502020204030204" pitchFamily="34" charset="0"/>
              </a:rPr>
              <a:t>المدنية وقادرين على انشاء مبادرات مجتمعية تعالج قضاية في مجتمعاتهم </a:t>
            </a:r>
            <a:endParaRPr lang="ar-JO" sz="2800" dirty="0">
              <a:solidFill>
                <a:srgbClr val="000000"/>
              </a:solidFill>
              <a:latin typeface="Times New Roman" panose="02020603050405020304" pitchFamily="18" charset="0"/>
              <a:ea typeface="Calibri" panose="020F0502020204030204" pitchFamily="34" charset="0"/>
            </a:endParaRPr>
          </a:p>
          <a:p>
            <a:endParaRPr lang="en-US" sz="2800" b="1" dirty="0">
              <a:solidFill>
                <a:schemeClr val="accent6">
                  <a:lumMod val="50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477" y="2028118"/>
            <a:ext cx="6031580" cy="401948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944795"/>
            <a:ext cx="5997844" cy="3997001"/>
          </a:xfrm>
          <a:prstGeom prst="rect">
            <a:avLst/>
          </a:prstGeom>
        </p:spPr>
      </p:pic>
    </p:spTree>
    <p:extLst>
      <p:ext uri="{BB962C8B-B14F-4D97-AF65-F5344CB8AC3E}">
        <p14:creationId xmlns:p14="http://schemas.microsoft.com/office/powerpoint/2010/main" val="387261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89650"/>
            <a:ext cx="12193057" cy="743776"/>
          </a:xfrm>
          <a:prstGeom prst="rect">
            <a:avLst/>
          </a:prstGeom>
        </p:spPr>
      </p:pic>
      <p:pic>
        <p:nvPicPr>
          <p:cNvPr id="5" name="Picture 4"/>
          <p:cNvPicPr>
            <a:picLocks noChangeAspect="1"/>
          </p:cNvPicPr>
          <p:nvPr/>
        </p:nvPicPr>
        <p:blipFill>
          <a:blip r:embed="rId3"/>
          <a:stretch>
            <a:fillRect/>
          </a:stretch>
        </p:blipFill>
        <p:spPr>
          <a:xfrm>
            <a:off x="169303" y="-34253"/>
            <a:ext cx="1457070" cy="1298561"/>
          </a:xfrm>
          <a:prstGeom prst="rect">
            <a:avLst/>
          </a:prstGeom>
        </p:spPr>
      </p:pic>
      <p:sp>
        <p:nvSpPr>
          <p:cNvPr id="6" name="Title 5"/>
          <p:cNvSpPr>
            <a:spLocks noGrp="1"/>
          </p:cNvSpPr>
          <p:nvPr>
            <p:ph type="ctrTitle"/>
          </p:nvPr>
        </p:nvSpPr>
        <p:spPr>
          <a:xfrm>
            <a:off x="5477096" y="27354"/>
            <a:ext cx="9144000" cy="1000382"/>
          </a:xfrm>
        </p:spPr>
        <p:txBody>
          <a:bodyPr/>
          <a:lstStyle/>
          <a:p>
            <a:r>
              <a:rPr lang="ar-JO" dirty="0" smtClean="0"/>
              <a:t>النتائج </a:t>
            </a:r>
            <a:endParaRPr lang="en-US" dirty="0"/>
          </a:p>
        </p:txBody>
      </p:sp>
      <p:sp>
        <p:nvSpPr>
          <p:cNvPr id="3" name="Subtitle 2"/>
          <p:cNvSpPr>
            <a:spLocks noGrp="1"/>
          </p:cNvSpPr>
          <p:nvPr>
            <p:ph type="subTitle" idx="1"/>
          </p:nvPr>
        </p:nvSpPr>
        <p:spPr>
          <a:xfrm>
            <a:off x="1513639" y="846437"/>
            <a:ext cx="8535457" cy="1655762"/>
          </a:xfrm>
        </p:spPr>
        <p:txBody>
          <a:bodyPr>
            <a:normAutofit lnSpcReduction="10000"/>
          </a:bodyPr>
          <a:lstStyle/>
          <a:p>
            <a:pPr algn="just" rtl="1">
              <a:lnSpc>
                <a:spcPct val="150000"/>
              </a:lnSpc>
            </a:pPr>
            <a:r>
              <a:rPr lang="ar-JO" sz="3600" dirty="0" smtClean="0">
                <a:solidFill>
                  <a:srgbClr val="000000"/>
                </a:solidFill>
                <a:latin typeface="Times New Roman" panose="02020603050405020304" pitchFamily="18" charset="0"/>
                <a:ea typeface="Times New Roman" panose="02020603050405020304" pitchFamily="18" charset="0"/>
              </a:rPr>
              <a:t>رسم </a:t>
            </a:r>
            <a:r>
              <a:rPr lang="ar-JO" sz="3600" dirty="0">
                <a:solidFill>
                  <a:srgbClr val="000000"/>
                </a:solidFill>
                <a:latin typeface="Times New Roman" panose="02020603050405020304" pitchFamily="18" charset="0"/>
                <a:ea typeface="Times New Roman" panose="02020603050405020304" pitchFamily="18" charset="0"/>
              </a:rPr>
              <a:t>ثلاث جداريات في ثلاث مراكز شبابية </a:t>
            </a:r>
            <a:r>
              <a:rPr lang="ar-JO" sz="3600" dirty="0" smtClean="0">
                <a:solidFill>
                  <a:srgbClr val="000000"/>
                </a:solidFill>
                <a:latin typeface="Times New Roman" panose="02020603050405020304" pitchFamily="18" charset="0"/>
                <a:ea typeface="Times New Roman" panose="02020603050405020304" pitchFamily="18" charset="0"/>
              </a:rPr>
              <a:t>( ماركا – عجلون القويسمة ) توضح  خطوات عمل المبادرة </a:t>
            </a:r>
            <a:endParaRPr lang="en-US" sz="3600" dirty="0">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66" y="2502199"/>
            <a:ext cx="4677230" cy="333398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1212" y="2485305"/>
            <a:ext cx="4680155" cy="3367773"/>
          </a:xfrm>
          <a:prstGeom prst="rect">
            <a:avLst/>
          </a:prstGeom>
        </p:spPr>
      </p:pic>
    </p:spTree>
    <p:extLst>
      <p:ext uri="{BB962C8B-B14F-4D97-AF65-F5344CB8AC3E}">
        <p14:creationId xmlns:p14="http://schemas.microsoft.com/office/powerpoint/2010/main" val="3511539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1458</TotalTime>
  <Words>564</Words>
  <Application>Microsoft Office PowerPoint</Application>
  <PresentationFormat>Widescreen</PresentationFormat>
  <Paragraphs>48</Paragraphs>
  <Slides>16</Slides>
  <Notes>3</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Sakkal Majalla</vt:lpstr>
      <vt:lpstr>Times New Roman</vt:lpstr>
      <vt:lpstr>1_Office Theme</vt:lpstr>
      <vt:lpstr>مبادرة شارك </vt:lpstr>
      <vt:lpstr>فكرة المبادرات (دمج المبادرات)  </vt:lpstr>
      <vt:lpstr>عرض المشكلة  </vt:lpstr>
      <vt:lpstr>الهدف العام </vt:lpstr>
      <vt:lpstr>الاهداف الفرعية</vt:lpstr>
      <vt:lpstr>PowerPoint Presentation</vt:lpstr>
      <vt:lpstr>PowerPoint Presentation</vt:lpstr>
      <vt:lpstr>النتائج </vt:lpstr>
      <vt:lpstr>النتائج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Muckenfuß</dc:creator>
  <cp:lastModifiedBy>Lenovo</cp:lastModifiedBy>
  <cp:revision>232</cp:revision>
  <dcterms:created xsi:type="dcterms:W3CDTF">2019-12-01T11:52:11Z</dcterms:created>
  <dcterms:modified xsi:type="dcterms:W3CDTF">2021-12-06T15:46:12Z</dcterms:modified>
</cp:coreProperties>
</file>